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3.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306" r:id="rId2"/>
    <p:sldId id="297" r:id="rId3"/>
    <p:sldId id="302" r:id="rId4"/>
    <p:sldId id="301" r:id="rId5"/>
    <p:sldId id="303" r:id="rId6"/>
    <p:sldId id="305" r:id="rId7"/>
    <p:sldId id="295" r:id="rId8"/>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265" autoAdjust="0"/>
    <p:restoredTop sz="94660"/>
  </p:normalViewPr>
  <p:slideViewPr>
    <p:cSldViewPr>
      <p:cViewPr varScale="1">
        <p:scale>
          <a:sx n="69" d="100"/>
          <a:sy n="69" d="100"/>
        </p:scale>
        <p:origin x="-187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_rels/data11.xml.rels><?xml version="1.0" encoding="UTF-8" standalone="yes"?>
<Relationships xmlns="http://schemas.openxmlformats.org/package/2006/relationships"><Relationship Id="rId1" Type="http://schemas.openxmlformats.org/officeDocument/2006/relationships/hyperlink" Target="http://www.hetklokhuis.nl/tv-uitzending/823" TargetMode="External"/></Relationships>
</file>

<file path=ppt/diagrams/_rels/drawing11.xml.rels><?xml version="1.0" encoding="UTF-8" standalone="yes"?>
<Relationships xmlns="http://schemas.openxmlformats.org/package/2006/relationships"><Relationship Id="rId1" Type="http://schemas.openxmlformats.org/officeDocument/2006/relationships/hyperlink" Target="http://www.hetklokhuis.nl/tv-uitzending/823" TargetMode="External"/></Relationships>
</file>

<file path=ppt/diagrams/colors1.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339260-5936-4DC6-974C-30B49E96EEE3}" type="doc">
      <dgm:prSet loTypeId="urn:microsoft.com/office/officeart/2005/8/layout/vList2" loCatId="list" qsTypeId="urn:microsoft.com/office/officeart/2005/8/quickstyle/simple5" qsCatId="simple" csTypeId="urn:microsoft.com/office/officeart/2005/8/colors/accent3_4" csCatId="accent3"/>
      <dgm:spPr/>
      <dgm:t>
        <a:bodyPr/>
        <a:lstStyle/>
        <a:p>
          <a:endParaRPr lang="nl-NL"/>
        </a:p>
      </dgm:t>
    </dgm:pt>
    <dgm:pt modelId="{52CDCDA5-D05F-42DF-B90A-A17C4650E6DB}">
      <dgm:prSet/>
      <dgm:spPr/>
      <dgm:t>
        <a:bodyPr/>
        <a:lstStyle/>
        <a:p>
          <a:pPr algn="ctr" rtl="0"/>
          <a:r>
            <a:rPr lang="nl-NL" b="1" smtClean="0"/>
            <a:t>Roken</a:t>
          </a:r>
          <a:endParaRPr lang="nl-NL"/>
        </a:p>
      </dgm:t>
    </dgm:pt>
    <dgm:pt modelId="{B4ACC7CC-852F-472B-BF8F-D9081D2D2D30}" type="parTrans" cxnId="{483C8001-3BAC-4424-85B1-6FAB40DEDAB3}">
      <dgm:prSet/>
      <dgm:spPr/>
      <dgm:t>
        <a:bodyPr/>
        <a:lstStyle/>
        <a:p>
          <a:endParaRPr lang="nl-NL"/>
        </a:p>
      </dgm:t>
    </dgm:pt>
    <dgm:pt modelId="{D90AA022-39B1-4934-BC29-111D2DFF74CF}" type="sibTrans" cxnId="{483C8001-3BAC-4424-85B1-6FAB40DEDAB3}">
      <dgm:prSet/>
      <dgm:spPr/>
      <dgm:t>
        <a:bodyPr/>
        <a:lstStyle/>
        <a:p>
          <a:endParaRPr lang="nl-NL"/>
        </a:p>
      </dgm:t>
    </dgm:pt>
    <dgm:pt modelId="{6CE1864A-8530-4AA4-9519-FE1AB7C3A3CE}" type="pres">
      <dgm:prSet presAssocID="{23339260-5936-4DC6-974C-30B49E96EEE3}" presName="linear" presStyleCnt="0">
        <dgm:presLayoutVars>
          <dgm:animLvl val="lvl"/>
          <dgm:resizeHandles val="exact"/>
        </dgm:presLayoutVars>
      </dgm:prSet>
      <dgm:spPr/>
    </dgm:pt>
    <dgm:pt modelId="{F2BEF956-AB85-4A40-8879-84989E9DAC82}" type="pres">
      <dgm:prSet presAssocID="{52CDCDA5-D05F-42DF-B90A-A17C4650E6DB}" presName="parentText" presStyleLbl="node1" presStyleIdx="0" presStyleCnt="1">
        <dgm:presLayoutVars>
          <dgm:chMax val="0"/>
          <dgm:bulletEnabled val="1"/>
        </dgm:presLayoutVars>
      </dgm:prSet>
      <dgm:spPr/>
    </dgm:pt>
  </dgm:ptLst>
  <dgm:cxnLst>
    <dgm:cxn modelId="{B9C6FFAD-FE8B-4B8D-B4B0-5AAC18637A95}" type="presOf" srcId="{23339260-5936-4DC6-974C-30B49E96EEE3}" destId="{6CE1864A-8530-4AA4-9519-FE1AB7C3A3CE}" srcOrd="0" destOrd="0" presId="urn:microsoft.com/office/officeart/2005/8/layout/vList2"/>
    <dgm:cxn modelId="{F22EA3DE-E91A-4E8D-9F45-9FE13A15C85F}" type="presOf" srcId="{52CDCDA5-D05F-42DF-B90A-A17C4650E6DB}" destId="{F2BEF956-AB85-4A40-8879-84989E9DAC82}" srcOrd="0" destOrd="0" presId="urn:microsoft.com/office/officeart/2005/8/layout/vList2"/>
    <dgm:cxn modelId="{483C8001-3BAC-4424-85B1-6FAB40DEDAB3}" srcId="{23339260-5936-4DC6-974C-30B49E96EEE3}" destId="{52CDCDA5-D05F-42DF-B90A-A17C4650E6DB}" srcOrd="0" destOrd="0" parTransId="{B4ACC7CC-852F-472B-BF8F-D9081D2D2D30}" sibTransId="{D90AA022-39B1-4934-BC29-111D2DFF74CF}"/>
    <dgm:cxn modelId="{DD2BA34E-4F2B-46D0-A4ED-0CD87D181F36}" type="presParOf" srcId="{6CE1864A-8530-4AA4-9519-FE1AB7C3A3CE}" destId="{F2BEF956-AB85-4A40-8879-84989E9DAC8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9065B54-3B24-455E-9EAC-5486F866C59C}"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nl-NL"/>
        </a:p>
      </dgm:t>
    </dgm:pt>
    <dgm:pt modelId="{BD44B920-C8E8-46D2-B50A-50C86009082B}">
      <dgm:prSet custT="1"/>
      <dgm:spPr>
        <a:solidFill>
          <a:schemeClr val="bg1"/>
        </a:solidFill>
      </dgm:spPr>
      <dgm:t>
        <a:bodyPr/>
        <a:lstStyle/>
        <a:p>
          <a:pPr algn="l" rtl="0"/>
          <a:r>
            <a:rPr lang="nl-NL" sz="3200" b="1" dirty="0" smtClean="0"/>
            <a:t>Nicotine</a:t>
          </a:r>
          <a:endParaRPr lang="nl-NL" sz="3200" b="1" dirty="0"/>
        </a:p>
      </dgm:t>
    </dgm:pt>
    <dgm:pt modelId="{621763CC-CDB4-423C-8695-EBB97AECB19E}" type="parTrans" cxnId="{E1BD7DD9-9D47-4A6B-A15D-728FE5F44666}">
      <dgm:prSet/>
      <dgm:spPr/>
      <dgm:t>
        <a:bodyPr/>
        <a:lstStyle/>
        <a:p>
          <a:endParaRPr lang="nl-NL"/>
        </a:p>
      </dgm:t>
    </dgm:pt>
    <dgm:pt modelId="{1E3E234C-C36D-4B9F-A559-6D00675301C8}" type="sibTrans" cxnId="{E1BD7DD9-9D47-4A6B-A15D-728FE5F44666}">
      <dgm:prSet/>
      <dgm:spPr/>
      <dgm:t>
        <a:bodyPr/>
        <a:lstStyle/>
        <a:p>
          <a:endParaRPr lang="nl-NL"/>
        </a:p>
      </dgm:t>
    </dgm:pt>
    <dgm:pt modelId="{776A0527-5825-4175-8862-33DF0A5A0772}" type="pres">
      <dgm:prSet presAssocID="{D9065B54-3B24-455E-9EAC-5486F866C59C}" presName="linear" presStyleCnt="0">
        <dgm:presLayoutVars>
          <dgm:animLvl val="lvl"/>
          <dgm:resizeHandles val="exact"/>
        </dgm:presLayoutVars>
      </dgm:prSet>
      <dgm:spPr/>
      <dgm:t>
        <a:bodyPr/>
        <a:lstStyle/>
        <a:p>
          <a:endParaRPr lang="nl-NL"/>
        </a:p>
      </dgm:t>
    </dgm:pt>
    <dgm:pt modelId="{14142070-FAD7-478C-8AC9-ED70C4D703AA}" type="pres">
      <dgm:prSet presAssocID="{BD44B920-C8E8-46D2-B50A-50C86009082B}" presName="parentText" presStyleLbl="node1" presStyleIdx="0" presStyleCnt="1">
        <dgm:presLayoutVars>
          <dgm:chMax val="0"/>
          <dgm:bulletEnabled val="1"/>
        </dgm:presLayoutVars>
      </dgm:prSet>
      <dgm:spPr/>
      <dgm:t>
        <a:bodyPr/>
        <a:lstStyle/>
        <a:p>
          <a:endParaRPr lang="nl-NL"/>
        </a:p>
      </dgm:t>
    </dgm:pt>
  </dgm:ptLst>
  <dgm:cxnLst>
    <dgm:cxn modelId="{E1BD7DD9-9D47-4A6B-A15D-728FE5F44666}" srcId="{D9065B54-3B24-455E-9EAC-5486F866C59C}" destId="{BD44B920-C8E8-46D2-B50A-50C86009082B}" srcOrd="0" destOrd="0" parTransId="{621763CC-CDB4-423C-8695-EBB97AECB19E}" sibTransId="{1E3E234C-C36D-4B9F-A559-6D00675301C8}"/>
    <dgm:cxn modelId="{F3B450B4-8D39-4921-9A48-F0EC1B076363}" type="presOf" srcId="{BD44B920-C8E8-46D2-B50A-50C86009082B}" destId="{14142070-FAD7-478C-8AC9-ED70C4D703AA}" srcOrd="0" destOrd="0" presId="urn:microsoft.com/office/officeart/2005/8/layout/vList2"/>
    <dgm:cxn modelId="{5B6CDD7B-B709-4BDA-B69C-0C1304BE0423}" type="presOf" srcId="{D9065B54-3B24-455E-9EAC-5486F866C59C}" destId="{776A0527-5825-4175-8862-33DF0A5A0772}" srcOrd="0" destOrd="0" presId="urn:microsoft.com/office/officeart/2005/8/layout/vList2"/>
    <dgm:cxn modelId="{9CA8463A-C5AA-4101-B532-2771149E245B}" type="presParOf" srcId="{776A0527-5825-4175-8862-33DF0A5A0772}" destId="{14142070-FAD7-478C-8AC9-ED70C4D703AA}" srcOrd="0" destOrd="0" presId="urn:microsoft.com/office/officeart/2005/8/layout/vList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E35AF33-9946-4EE4-BBC4-2276C4741C76}" type="doc">
      <dgm:prSet loTypeId="urn:microsoft.com/office/officeart/2005/8/layout/vList2" loCatId="list" qsTypeId="urn:microsoft.com/office/officeart/2005/8/quickstyle/simple3" qsCatId="simple" csTypeId="urn:microsoft.com/office/officeart/2005/8/colors/colorful4" csCatId="colorful"/>
      <dgm:spPr/>
      <dgm:t>
        <a:bodyPr/>
        <a:lstStyle/>
        <a:p>
          <a:endParaRPr lang="nl-NL"/>
        </a:p>
      </dgm:t>
    </dgm:pt>
    <dgm:pt modelId="{8AA08D51-C770-4265-B6BE-9C53B110B924}">
      <dgm:prSet/>
      <dgm:spPr/>
      <dgm:t>
        <a:bodyPr/>
        <a:lstStyle/>
        <a:p>
          <a:pPr rtl="0"/>
          <a:r>
            <a:rPr lang="nl-NL" dirty="0" smtClean="0"/>
            <a:t>Aflevering: </a:t>
          </a:r>
          <a:r>
            <a:rPr lang="nl-NL" dirty="0" smtClean="0">
              <a:hlinkClick xmlns:r="http://schemas.openxmlformats.org/officeDocument/2006/relationships" r:id="rId1"/>
            </a:rPr>
            <a:t>Het klokhuis, tabak</a:t>
          </a:r>
          <a:endParaRPr lang="nl-NL" dirty="0"/>
        </a:p>
      </dgm:t>
    </dgm:pt>
    <dgm:pt modelId="{9342C50E-0438-4FDB-A66B-A76112FAC3F6}" type="parTrans" cxnId="{2A042C75-BE9B-4583-BDDB-AB341BF80E50}">
      <dgm:prSet/>
      <dgm:spPr/>
      <dgm:t>
        <a:bodyPr/>
        <a:lstStyle/>
        <a:p>
          <a:endParaRPr lang="nl-NL"/>
        </a:p>
      </dgm:t>
    </dgm:pt>
    <dgm:pt modelId="{328FEB88-38FE-4940-BF4B-1D268777D559}" type="sibTrans" cxnId="{2A042C75-BE9B-4583-BDDB-AB341BF80E50}">
      <dgm:prSet/>
      <dgm:spPr/>
      <dgm:t>
        <a:bodyPr/>
        <a:lstStyle/>
        <a:p>
          <a:endParaRPr lang="nl-NL"/>
        </a:p>
      </dgm:t>
    </dgm:pt>
    <dgm:pt modelId="{51E1D234-AFE5-4120-B7EB-2C43A0781663}" type="pres">
      <dgm:prSet presAssocID="{6E35AF33-9946-4EE4-BBC4-2276C4741C76}" presName="linear" presStyleCnt="0">
        <dgm:presLayoutVars>
          <dgm:animLvl val="lvl"/>
          <dgm:resizeHandles val="exact"/>
        </dgm:presLayoutVars>
      </dgm:prSet>
      <dgm:spPr/>
    </dgm:pt>
    <dgm:pt modelId="{AD03349E-24F9-4244-85EB-FD7632348A0E}" type="pres">
      <dgm:prSet presAssocID="{8AA08D51-C770-4265-B6BE-9C53B110B924}" presName="parentText" presStyleLbl="node1" presStyleIdx="0" presStyleCnt="1">
        <dgm:presLayoutVars>
          <dgm:chMax val="0"/>
          <dgm:bulletEnabled val="1"/>
        </dgm:presLayoutVars>
      </dgm:prSet>
      <dgm:spPr/>
    </dgm:pt>
  </dgm:ptLst>
  <dgm:cxnLst>
    <dgm:cxn modelId="{2A042C75-BE9B-4583-BDDB-AB341BF80E50}" srcId="{6E35AF33-9946-4EE4-BBC4-2276C4741C76}" destId="{8AA08D51-C770-4265-B6BE-9C53B110B924}" srcOrd="0" destOrd="0" parTransId="{9342C50E-0438-4FDB-A66B-A76112FAC3F6}" sibTransId="{328FEB88-38FE-4940-BF4B-1D268777D559}"/>
    <dgm:cxn modelId="{430801D1-FE56-4993-A26A-90A2D280017B}" type="presOf" srcId="{8AA08D51-C770-4265-B6BE-9C53B110B924}" destId="{AD03349E-24F9-4244-85EB-FD7632348A0E}" srcOrd="0" destOrd="0" presId="urn:microsoft.com/office/officeart/2005/8/layout/vList2"/>
    <dgm:cxn modelId="{FC761A8B-D595-4C9E-9B2C-3ED0F64669D9}" type="presOf" srcId="{6E35AF33-9946-4EE4-BBC4-2276C4741C76}" destId="{51E1D234-AFE5-4120-B7EB-2C43A0781663}" srcOrd="0" destOrd="0" presId="urn:microsoft.com/office/officeart/2005/8/layout/vList2"/>
    <dgm:cxn modelId="{3EA5DB5C-0024-4861-977E-7DC6C9CAAD41}" type="presParOf" srcId="{51E1D234-AFE5-4120-B7EB-2C43A0781663}" destId="{AD03349E-24F9-4244-85EB-FD7632348A0E}"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D28D050-1491-4BC7-AF47-982E0DDD0DF6}" type="doc">
      <dgm:prSet loTypeId="urn:microsoft.com/office/officeart/2005/8/layout/vList2" loCatId="list" qsTypeId="urn:microsoft.com/office/officeart/2005/8/quickstyle/simple3" qsCatId="simple" csTypeId="urn:microsoft.com/office/officeart/2005/8/colors/colorful4" csCatId="colorful" phldr="1"/>
      <dgm:spPr/>
      <dgm:t>
        <a:bodyPr/>
        <a:lstStyle/>
        <a:p>
          <a:endParaRPr lang="nl-NL"/>
        </a:p>
      </dgm:t>
    </dgm:pt>
    <dgm:pt modelId="{1CBB02EE-1CE2-4F69-B15B-E1D88D91CE17}">
      <dgm:prSet/>
      <dgm:spPr/>
      <dgm:t>
        <a:bodyPr/>
        <a:lstStyle/>
        <a:p>
          <a:pPr algn="ctr" rtl="0"/>
          <a:r>
            <a:rPr lang="nl-NL" dirty="0" smtClean="0"/>
            <a:t>Thema 3 Ademhaling paragraaf 7</a:t>
          </a:r>
          <a:endParaRPr lang="nl-NL" dirty="0"/>
        </a:p>
      </dgm:t>
    </dgm:pt>
    <dgm:pt modelId="{12F14FC3-5F10-44A0-8EF9-BF761DC975EE}" type="parTrans" cxnId="{348F839E-2AA6-4262-8D8C-4B4844303F70}">
      <dgm:prSet/>
      <dgm:spPr/>
      <dgm:t>
        <a:bodyPr/>
        <a:lstStyle/>
        <a:p>
          <a:endParaRPr lang="nl-NL"/>
        </a:p>
      </dgm:t>
    </dgm:pt>
    <dgm:pt modelId="{46C70B4E-E2D2-4C73-97B6-344533B07935}" type="sibTrans" cxnId="{348F839E-2AA6-4262-8D8C-4B4844303F70}">
      <dgm:prSet/>
      <dgm:spPr/>
      <dgm:t>
        <a:bodyPr/>
        <a:lstStyle/>
        <a:p>
          <a:endParaRPr lang="nl-NL"/>
        </a:p>
      </dgm:t>
    </dgm:pt>
    <dgm:pt modelId="{F66374CA-2DD0-4A84-A8EB-03FB863F4DD1}" type="pres">
      <dgm:prSet presAssocID="{DD28D050-1491-4BC7-AF47-982E0DDD0DF6}" presName="linear" presStyleCnt="0">
        <dgm:presLayoutVars>
          <dgm:animLvl val="lvl"/>
          <dgm:resizeHandles val="exact"/>
        </dgm:presLayoutVars>
      </dgm:prSet>
      <dgm:spPr/>
    </dgm:pt>
    <dgm:pt modelId="{15E315E3-9DC9-461E-9A76-4FC88D91EB32}" type="pres">
      <dgm:prSet presAssocID="{1CBB02EE-1CE2-4F69-B15B-E1D88D91CE17}" presName="parentText" presStyleLbl="node1" presStyleIdx="0" presStyleCnt="1">
        <dgm:presLayoutVars>
          <dgm:chMax val="0"/>
          <dgm:bulletEnabled val="1"/>
        </dgm:presLayoutVars>
      </dgm:prSet>
      <dgm:spPr/>
    </dgm:pt>
  </dgm:ptLst>
  <dgm:cxnLst>
    <dgm:cxn modelId="{8998654F-7C69-4467-A9A0-1925021FC9B3}" type="presOf" srcId="{1CBB02EE-1CE2-4F69-B15B-E1D88D91CE17}" destId="{15E315E3-9DC9-461E-9A76-4FC88D91EB32}" srcOrd="0" destOrd="0" presId="urn:microsoft.com/office/officeart/2005/8/layout/vList2"/>
    <dgm:cxn modelId="{F6228FFB-929B-4160-8BEE-D075065AF10B}" type="presOf" srcId="{DD28D050-1491-4BC7-AF47-982E0DDD0DF6}" destId="{F66374CA-2DD0-4A84-A8EB-03FB863F4DD1}" srcOrd="0" destOrd="0" presId="urn:microsoft.com/office/officeart/2005/8/layout/vList2"/>
    <dgm:cxn modelId="{348F839E-2AA6-4262-8D8C-4B4844303F70}" srcId="{DD28D050-1491-4BC7-AF47-982E0DDD0DF6}" destId="{1CBB02EE-1CE2-4F69-B15B-E1D88D91CE17}" srcOrd="0" destOrd="0" parTransId="{12F14FC3-5F10-44A0-8EF9-BF761DC975EE}" sibTransId="{46C70B4E-E2D2-4C73-97B6-344533B07935}"/>
    <dgm:cxn modelId="{D025E451-257A-45EC-BC38-D0B4EDFFA072}" type="presParOf" srcId="{F66374CA-2DD0-4A84-A8EB-03FB863F4DD1}" destId="{15E315E3-9DC9-461E-9A76-4FC88D91EB32}"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128CEE6-0A3B-47F0-A40C-7FDCD9FF6516}" type="doc">
      <dgm:prSet loTypeId="urn:microsoft.com/office/officeart/2005/8/layout/vList2" loCatId="list" qsTypeId="urn:microsoft.com/office/officeart/2005/8/quickstyle/simple5" qsCatId="simple" csTypeId="urn:microsoft.com/office/officeart/2005/8/colors/accent2_2" csCatId="accent2" phldr="1"/>
      <dgm:spPr/>
      <dgm:t>
        <a:bodyPr/>
        <a:lstStyle/>
        <a:p>
          <a:endParaRPr lang="nl-NL"/>
        </a:p>
      </dgm:t>
    </dgm:pt>
    <dgm:pt modelId="{13121C25-0AEA-44B7-A38B-D32AC93DE38D}">
      <dgm:prSet custT="1"/>
      <dgm:spPr>
        <a:solidFill>
          <a:schemeClr val="bg2"/>
        </a:solidFill>
      </dgm:spPr>
      <dgm:t>
        <a:bodyPr/>
        <a:lstStyle/>
        <a:p>
          <a:pPr algn="ctr" rtl="0"/>
          <a:r>
            <a:rPr lang="nl-NL" sz="4400" baseline="0" dirty="0" smtClean="0"/>
            <a:t>Roken</a:t>
          </a:r>
          <a:endParaRPr lang="nl-NL" sz="4400" dirty="0"/>
        </a:p>
      </dgm:t>
    </dgm:pt>
    <dgm:pt modelId="{7D3B5C8E-6FC0-406C-AFD4-9DCBDB716C1D}" type="parTrans" cxnId="{59D92325-7553-44DA-A0E1-3A5C47C7B89D}">
      <dgm:prSet/>
      <dgm:spPr/>
      <dgm:t>
        <a:bodyPr/>
        <a:lstStyle/>
        <a:p>
          <a:endParaRPr lang="nl-NL"/>
        </a:p>
      </dgm:t>
    </dgm:pt>
    <dgm:pt modelId="{81AEDCB2-F0C0-475D-BBBE-CD004A8F2181}" type="sibTrans" cxnId="{59D92325-7553-44DA-A0E1-3A5C47C7B89D}">
      <dgm:prSet/>
      <dgm:spPr/>
      <dgm:t>
        <a:bodyPr/>
        <a:lstStyle/>
        <a:p>
          <a:endParaRPr lang="nl-NL"/>
        </a:p>
      </dgm:t>
    </dgm:pt>
    <dgm:pt modelId="{C6FF9C4E-5115-48C4-920A-4CF09D35A993}" type="pres">
      <dgm:prSet presAssocID="{8128CEE6-0A3B-47F0-A40C-7FDCD9FF6516}" presName="linear" presStyleCnt="0">
        <dgm:presLayoutVars>
          <dgm:animLvl val="lvl"/>
          <dgm:resizeHandles val="exact"/>
        </dgm:presLayoutVars>
      </dgm:prSet>
      <dgm:spPr/>
      <dgm:t>
        <a:bodyPr/>
        <a:lstStyle/>
        <a:p>
          <a:endParaRPr lang="nl-NL"/>
        </a:p>
      </dgm:t>
    </dgm:pt>
    <dgm:pt modelId="{23ACED0E-00AE-40C4-86AA-7F9AB53E600A}" type="pres">
      <dgm:prSet presAssocID="{13121C25-0AEA-44B7-A38B-D32AC93DE38D}" presName="parentText" presStyleLbl="node1" presStyleIdx="0" presStyleCnt="1">
        <dgm:presLayoutVars>
          <dgm:chMax val="0"/>
          <dgm:bulletEnabled val="1"/>
        </dgm:presLayoutVars>
      </dgm:prSet>
      <dgm:spPr/>
      <dgm:t>
        <a:bodyPr/>
        <a:lstStyle/>
        <a:p>
          <a:endParaRPr lang="nl-NL"/>
        </a:p>
      </dgm:t>
    </dgm:pt>
  </dgm:ptLst>
  <dgm:cxnLst>
    <dgm:cxn modelId="{59D92325-7553-44DA-A0E1-3A5C47C7B89D}" srcId="{8128CEE6-0A3B-47F0-A40C-7FDCD9FF6516}" destId="{13121C25-0AEA-44B7-A38B-D32AC93DE38D}" srcOrd="0" destOrd="0" parTransId="{7D3B5C8E-6FC0-406C-AFD4-9DCBDB716C1D}" sibTransId="{81AEDCB2-F0C0-475D-BBBE-CD004A8F2181}"/>
    <dgm:cxn modelId="{51B951C0-4490-4F81-84F7-CE966B9AA24F}" type="presOf" srcId="{13121C25-0AEA-44B7-A38B-D32AC93DE38D}" destId="{23ACED0E-00AE-40C4-86AA-7F9AB53E600A}" srcOrd="0" destOrd="0" presId="urn:microsoft.com/office/officeart/2005/8/layout/vList2"/>
    <dgm:cxn modelId="{E0647C78-AF21-4B82-B759-D8C3E0E22549}" type="presOf" srcId="{8128CEE6-0A3B-47F0-A40C-7FDCD9FF6516}" destId="{C6FF9C4E-5115-48C4-920A-4CF09D35A993}" srcOrd="0" destOrd="0" presId="urn:microsoft.com/office/officeart/2005/8/layout/vList2"/>
    <dgm:cxn modelId="{1D897835-52F6-4155-82EC-00CA91B83F4A}" type="presParOf" srcId="{C6FF9C4E-5115-48C4-920A-4CF09D35A993}" destId="{23ACED0E-00AE-40C4-86AA-7F9AB53E600A}"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9065B54-3B24-455E-9EAC-5486F866C59C}"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nl-NL"/>
        </a:p>
      </dgm:t>
    </dgm:pt>
    <dgm:pt modelId="{BD44B920-C8E8-46D2-B50A-50C86009082B}">
      <dgm:prSet custT="1"/>
      <dgm:spPr>
        <a:solidFill>
          <a:schemeClr val="bg1"/>
        </a:solidFill>
      </dgm:spPr>
      <dgm:t>
        <a:bodyPr/>
        <a:lstStyle/>
        <a:p>
          <a:pPr algn="l" rtl="0"/>
          <a:r>
            <a:rPr lang="nl-NL" sz="3200" dirty="0" smtClean="0"/>
            <a:t>Als je rookt krijg je verschillende schadelijke stoffen binnen:</a:t>
          </a:r>
        </a:p>
        <a:p>
          <a:pPr algn="l" rtl="0"/>
          <a:endParaRPr lang="nl-NL" sz="3200" dirty="0" smtClean="0"/>
        </a:p>
        <a:p>
          <a:pPr algn="l" rtl="0"/>
          <a:r>
            <a:rPr lang="nl-NL" sz="3200" dirty="0" smtClean="0"/>
            <a:t>- </a:t>
          </a:r>
          <a:r>
            <a:rPr lang="nl-NL" sz="3200" b="1" dirty="0" err="1" smtClean="0"/>
            <a:t>Koolstofmonoxide</a:t>
          </a:r>
          <a:endParaRPr lang="nl-NL" sz="3200" b="1" dirty="0" smtClean="0"/>
        </a:p>
        <a:p>
          <a:pPr algn="l" rtl="0"/>
          <a:r>
            <a:rPr lang="nl-NL" sz="3200" dirty="0" smtClean="0"/>
            <a:t>- </a:t>
          </a:r>
          <a:r>
            <a:rPr lang="nl-NL" sz="3200" b="1" dirty="0" smtClean="0"/>
            <a:t>Teerdruppeltjes</a:t>
          </a:r>
        </a:p>
        <a:p>
          <a:pPr algn="l" rtl="0"/>
          <a:r>
            <a:rPr lang="nl-NL" sz="3200" dirty="0" smtClean="0"/>
            <a:t>- </a:t>
          </a:r>
          <a:r>
            <a:rPr lang="nl-NL" sz="3200" b="1" dirty="0" smtClean="0"/>
            <a:t>Nicotine</a:t>
          </a:r>
        </a:p>
        <a:p>
          <a:pPr algn="l" rtl="0"/>
          <a:r>
            <a:rPr lang="nl-NL" sz="3200" b="0" dirty="0" smtClean="0"/>
            <a:t>-</a:t>
          </a:r>
          <a:r>
            <a:rPr lang="nl-NL" sz="3200" b="1" dirty="0" smtClean="0"/>
            <a:t> Zie plaatje</a:t>
          </a:r>
        </a:p>
      </dgm:t>
    </dgm:pt>
    <dgm:pt modelId="{621763CC-CDB4-423C-8695-EBB97AECB19E}" type="parTrans" cxnId="{E1BD7DD9-9D47-4A6B-A15D-728FE5F44666}">
      <dgm:prSet/>
      <dgm:spPr/>
      <dgm:t>
        <a:bodyPr/>
        <a:lstStyle/>
        <a:p>
          <a:endParaRPr lang="nl-NL"/>
        </a:p>
      </dgm:t>
    </dgm:pt>
    <dgm:pt modelId="{1E3E234C-C36D-4B9F-A559-6D00675301C8}" type="sibTrans" cxnId="{E1BD7DD9-9D47-4A6B-A15D-728FE5F44666}">
      <dgm:prSet/>
      <dgm:spPr/>
      <dgm:t>
        <a:bodyPr/>
        <a:lstStyle/>
        <a:p>
          <a:endParaRPr lang="nl-NL"/>
        </a:p>
      </dgm:t>
    </dgm:pt>
    <dgm:pt modelId="{776A0527-5825-4175-8862-33DF0A5A0772}" type="pres">
      <dgm:prSet presAssocID="{D9065B54-3B24-455E-9EAC-5486F866C59C}" presName="linear" presStyleCnt="0">
        <dgm:presLayoutVars>
          <dgm:animLvl val="lvl"/>
          <dgm:resizeHandles val="exact"/>
        </dgm:presLayoutVars>
      </dgm:prSet>
      <dgm:spPr/>
      <dgm:t>
        <a:bodyPr/>
        <a:lstStyle/>
        <a:p>
          <a:endParaRPr lang="nl-NL"/>
        </a:p>
      </dgm:t>
    </dgm:pt>
    <dgm:pt modelId="{14142070-FAD7-478C-8AC9-ED70C4D703AA}" type="pres">
      <dgm:prSet presAssocID="{BD44B920-C8E8-46D2-B50A-50C86009082B}" presName="parentText" presStyleLbl="node1" presStyleIdx="0" presStyleCnt="1">
        <dgm:presLayoutVars>
          <dgm:chMax val="0"/>
          <dgm:bulletEnabled val="1"/>
        </dgm:presLayoutVars>
      </dgm:prSet>
      <dgm:spPr/>
      <dgm:t>
        <a:bodyPr/>
        <a:lstStyle/>
        <a:p>
          <a:endParaRPr lang="nl-NL"/>
        </a:p>
      </dgm:t>
    </dgm:pt>
  </dgm:ptLst>
  <dgm:cxnLst>
    <dgm:cxn modelId="{4BA89261-F866-4CCE-8C3E-A1D889DA3DB6}" type="presOf" srcId="{BD44B920-C8E8-46D2-B50A-50C86009082B}" destId="{14142070-FAD7-478C-8AC9-ED70C4D703AA}" srcOrd="0" destOrd="0" presId="urn:microsoft.com/office/officeart/2005/8/layout/vList2"/>
    <dgm:cxn modelId="{7725D06F-B216-48AD-B6EA-126B45E1D706}" type="presOf" srcId="{D9065B54-3B24-455E-9EAC-5486F866C59C}" destId="{776A0527-5825-4175-8862-33DF0A5A0772}" srcOrd="0" destOrd="0" presId="urn:microsoft.com/office/officeart/2005/8/layout/vList2"/>
    <dgm:cxn modelId="{E1BD7DD9-9D47-4A6B-A15D-728FE5F44666}" srcId="{D9065B54-3B24-455E-9EAC-5486F866C59C}" destId="{BD44B920-C8E8-46D2-B50A-50C86009082B}" srcOrd="0" destOrd="0" parTransId="{621763CC-CDB4-423C-8695-EBB97AECB19E}" sibTransId="{1E3E234C-C36D-4B9F-A559-6D00675301C8}"/>
    <dgm:cxn modelId="{065870A2-674C-4DC5-9DFF-2422B426CE23}" type="presParOf" srcId="{776A0527-5825-4175-8862-33DF0A5A0772}" destId="{14142070-FAD7-478C-8AC9-ED70C4D703AA}"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128CEE6-0A3B-47F0-A40C-7FDCD9FF6516}" type="doc">
      <dgm:prSet loTypeId="urn:microsoft.com/office/officeart/2005/8/layout/vList2" loCatId="list" qsTypeId="urn:microsoft.com/office/officeart/2005/8/quickstyle/simple5" qsCatId="simple" csTypeId="urn:microsoft.com/office/officeart/2005/8/colors/accent2_2" csCatId="accent2" phldr="1"/>
      <dgm:spPr/>
      <dgm:t>
        <a:bodyPr/>
        <a:lstStyle/>
        <a:p>
          <a:endParaRPr lang="nl-NL"/>
        </a:p>
      </dgm:t>
    </dgm:pt>
    <dgm:pt modelId="{13121C25-0AEA-44B7-A38B-D32AC93DE38D}">
      <dgm:prSet custT="1"/>
      <dgm:spPr>
        <a:solidFill>
          <a:schemeClr val="bg2"/>
        </a:solidFill>
      </dgm:spPr>
      <dgm:t>
        <a:bodyPr/>
        <a:lstStyle/>
        <a:p>
          <a:pPr algn="ctr" rtl="0"/>
          <a:r>
            <a:rPr lang="nl-NL" sz="4400" baseline="0" dirty="0" smtClean="0"/>
            <a:t>Roken</a:t>
          </a:r>
          <a:endParaRPr lang="nl-NL" sz="4400" dirty="0"/>
        </a:p>
      </dgm:t>
    </dgm:pt>
    <dgm:pt modelId="{7D3B5C8E-6FC0-406C-AFD4-9DCBDB716C1D}" type="parTrans" cxnId="{59D92325-7553-44DA-A0E1-3A5C47C7B89D}">
      <dgm:prSet/>
      <dgm:spPr/>
      <dgm:t>
        <a:bodyPr/>
        <a:lstStyle/>
        <a:p>
          <a:endParaRPr lang="nl-NL"/>
        </a:p>
      </dgm:t>
    </dgm:pt>
    <dgm:pt modelId="{81AEDCB2-F0C0-475D-BBBE-CD004A8F2181}" type="sibTrans" cxnId="{59D92325-7553-44DA-A0E1-3A5C47C7B89D}">
      <dgm:prSet/>
      <dgm:spPr/>
      <dgm:t>
        <a:bodyPr/>
        <a:lstStyle/>
        <a:p>
          <a:endParaRPr lang="nl-NL"/>
        </a:p>
      </dgm:t>
    </dgm:pt>
    <dgm:pt modelId="{C6FF9C4E-5115-48C4-920A-4CF09D35A993}" type="pres">
      <dgm:prSet presAssocID="{8128CEE6-0A3B-47F0-A40C-7FDCD9FF6516}" presName="linear" presStyleCnt="0">
        <dgm:presLayoutVars>
          <dgm:animLvl val="lvl"/>
          <dgm:resizeHandles val="exact"/>
        </dgm:presLayoutVars>
      </dgm:prSet>
      <dgm:spPr/>
      <dgm:t>
        <a:bodyPr/>
        <a:lstStyle/>
        <a:p>
          <a:endParaRPr lang="nl-NL"/>
        </a:p>
      </dgm:t>
    </dgm:pt>
    <dgm:pt modelId="{23ACED0E-00AE-40C4-86AA-7F9AB53E600A}" type="pres">
      <dgm:prSet presAssocID="{13121C25-0AEA-44B7-A38B-D32AC93DE38D}" presName="parentText" presStyleLbl="node1" presStyleIdx="0" presStyleCnt="1">
        <dgm:presLayoutVars>
          <dgm:chMax val="0"/>
          <dgm:bulletEnabled val="1"/>
        </dgm:presLayoutVars>
      </dgm:prSet>
      <dgm:spPr/>
      <dgm:t>
        <a:bodyPr/>
        <a:lstStyle/>
        <a:p>
          <a:endParaRPr lang="nl-NL"/>
        </a:p>
      </dgm:t>
    </dgm:pt>
  </dgm:ptLst>
  <dgm:cxnLst>
    <dgm:cxn modelId="{59D92325-7553-44DA-A0E1-3A5C47C7B89D}" srcId="{8128CEE6-0A3B-47F0-A40C-7FDCD9FF6516}" destId="{13121C25-0AEA-44B7-A38B-D32AC93DE38D}" srcOrd="0" destOrd="0" parTransId="{7D3B5C8E-6FC0-406C-AFD4-9DCBDB716C1D}" sibTransId="{81AEDCB2-F0C0-475D-BBBE-CD004A8F2181}"/>
    <dgm:cxn modelId="{F49F921A-1752-4681-B2E6-66A5CD1FEDE5}" type="presOf" srcId="{13121C25-0AEA-44B7-A38B-D32AC93DE38D}" destId="{23ACED0E-00AE-40C4-86AA-7F9AB53E600A}" srcOrd="0" destOrd="0" presId="urn:microsoft.com/office/officeart/2005/8/layout/vList2"/>
    <dgm:cxn modelId="{993452F4-3A61-4E63-8DA5-C11411DEC0B1}" type="presOf" srcId="{8128CEE6-0A3B-47F0-A40C-7FDCD9FF6516}" destId="{C6FF9C4E-5115-48C4-920A-4CF09D35A993}" srcOrd="0" destOrd="0" presId="urn:microsoft.com/office/officeart/2005/8/layout/vList2"/>
    <dgm:cxn modelId="{5751938A-C5D8-4855-90AF-67015E491B18}" type="presParOf" srcId="{C6FF9C4E-5115-48C4-920A-4CF09D35A993}" destId="{23ACED0E-00AE-40C4-86AA-7F9AB53E600A}"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9065B54-3B24-455E-9EAC-5486F866C59C}"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nl-NL"/>
        </a:p>
      </dgm:t>
    </dgm:pt>
    <dgm:pt modelId="{BD44B920-C8E8-46D2-B50A-50C86009082B}">
      <dgm:prSet custT="1"/>
      <dgm:spPr>
        <a:solidFill>
          <a:schemeClr val="bg1"/>
        </a:solidFill>
      </dgm:spPr>
      <dgm:t>
        <a:bodyPr/>
        <a:lstStyle/>
        <a:p>
          <a:pPr algn="l" rtl="0"/>
          <a:r>
            <a:rPr lang="nl-NL" sz="3200" b="1" dirty="0" err="1" smtClean="0"/>
            <a:t>Koolstofmonoxide</a:t>
          </a:r>
          <a:endParaRPr lang="nl-NL" sz="3200" b="1" dirty="0"/>
        </a:p>
      </dgm:t>
    </dgm:pt>
    <dgm:pt modelId="{621763CC-CDB4-423C-8695-EBB97AECB19E}" type="parTrans" cxnId="{E1BD7DD9-9D47-4A6B-A15D-728FE5F44666}">
      <dgm:prSet/>
      <dgm:spPr/>
      <dgm:t>
        <a:bodyPr/>
        <a:lstStyle/>
        <a:p>
          <a:endParaRPr lang="nl-NL"/>
        </a:p>
      </dgm:t>
    </dgm:pt>
    <dgm:pt modelId="{1E3E234C-C36D-4B9F-A559-6D00675301C8}" type="sibTrans" cxnId="{E1BD7DD9-9D47-4A6B-A15D-728FE5F44666}">
      <dgm:prSet/>
      <dgm:spPr/>
      <dgm:t>
        <a:bodyPr/>
        <a:lstStyle/>
        <a:p>
          <a:endParaRPr lang="nl-NL"/>
        </a:p>
      </dgm:t>
    </dgm:pt>
    <dgm:pt modelId="{776A0527-5825-4175-8862-33DF0A5A0772}" type="pres">
      <dgm:prSet presAssocID="{D9065B54-3B24-455E-9EAC-5486F866C59C}" presName="linear" presStyleCnt="0">
        <dgm:presLayoutVars>
          <dgm:animLvl val="lvl"/>
          <dgm:resizeHandles val="exact"/>
        </dgm:presLayoutVars>
      </dgm:prSet>
      <dgm:spPr/>
      <dgm:t>
        <a:bodyPr/>
        <a:lstStyle/>
        <a:p>
          <a:endParaRPr lang="nl-NL"/>
        </a:p>
      </dgm:t>
    </dgm:pt>
    <dgm:pt modelId="{14142070-FAD7-478C-8AC9-ED70C4D703AA}" type="pres">
      <dgm:prSet presAssocID="{BD44B920-C8E8-46D2-B50A-50C86009082B}" presName="parentText" presStyleLbl="node1" presStyleIdx="0" presStyleCnt="1" custLinFactNeighborX="-19250" custLinFactNeighborY="-447">
        <dgm:presLayoutVars>
          <dgm:chMax val="0"/>
          <dgm:bulletEnabled val="1"/>
        </dgm:presLayoutVars>
      </dgm:prSet>
      <dgm:spPr/>
      <dgm:t>
        <a:bodyPr/>
        <a:lstStyle/>
        <a:p>
          <a:endParaRPr lang="nl-NL"/>
        </a:p>
      </dgm:t>
    </dgm:pt>
  </dgm:ptLst>
  <dgm:cxnLst>
    <dgm:cxn modelId="{A31B37C2-773C-4FF9-B921-D8370A2B388A}" type="presOf" srcId="{D9065B54-3B24-455E-9EAC-5486F866C59C}" destId="{776A0527-5825-4175-8862-33DF0A5A0772}" srcOrd="0" destOrd="0" presId="urn:microsoft.com/office/officeart/2005/8/layout/vList2"/>
    <dgm:cxn modelId="{E1BD7DD9-9D47-4A6B-A15D-728FE5F44666}" srcId="{D9065B54-3B24-455E-9EAC-5486F866C59C}" destId="{BD44B920-C8E8-46D2-B50A-50C86009082B}" srcOrd="0" destOrd="0" parTransId="{621763CC-CDB4-423C-8695-EBB97AECB19E}" sibTransId="{1E3E234C-C36D-4B9F-A559-6D00675301C8}"/>
    <dgm:cxn modelId="{8B07779F-5862-449A-8C9E-B8D02B60EE1C}" type="presOf" srcId="{BD44B920-C8E8-46D2-B50A-50C86009082B}" destId="{14142070-FAD7-478C-8AC9-ED70C4D703AA}" srcOrd="0" destOrd="0" presId="urn:microsoft.com/office/officeart/2005/8/layout/vList2"/>
    <dgm:cxn modelId="{E73C2D3A-F286-49BE-A760-CB95931E8EF6}" type="presParOf" srcId="{776A0527-5825-4175-8862-33DF0A5A0772}" destId="{14142070-FAD7-478C-8AC9-ED70C4D703AA}" srcOrd="0" destOrd="0" presId="urn:microsoft.com/office/officeart/2005/8/layout/vList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128CEE6-0A3B-47F0-A40C-7FDCD9FF6516}" type="doc">
      <dgm:prSet loTypeId="urn:microsoft.com/office/officeart/2005/8/layout/vList2" loCatId="list" qsTypeId="urn:microsoft.com/office/officeart/2005/8/quickstyle/simple5" qsCatId="simple" csTypeId="urn:microsoft.com/office/officeart/2005/8/colors/accent2_2" csCatId="accent2" phldr="1"/>
      <dgm:spPr/>
      <dgm:t>
        <a:bodyPr/>
        <a:lstStyle/>
        <a:p>
          <a:endParaRPr lang="nl-NL"/>
        </a:p>
      </dgm:t>
    </dgm:pt>
    <dgm:pt modelId="{13121C25-0AEA-44B7-A38B-D32AC93DE38D}">
      <dgm:prSet custT="1"/>
      <dgm:spPr>
        <a:solidFill>
          <a:schemeClr val="bg2"/>
        </a:solidFill>
      </dgm:spPr>
      <dgm:t>
        <a:bodyPr/>
        <a:lstStyle/>
        <a:p>
          <a:pPr algn="l" rtl="0"/>
          <a:r>
            <a:rPr lang="nl-NL" sz="4400" dirty="0" smtClean="0"/>
            <a:t>Leskaart</a:t>
          </a:r>
          <a:r>
            <a:rPr lang="nl-NL" sz="4400" baseline="0" dirty="0" smtClean="0"/>
            <a:t> 3: Roken</a:t>
          </a:r>
          <a:endParaRPr lang="nl-NL" sz="4400" dirty="0"/>
        </a:p>
      </dgm:t>
    </dgm:pt>
    <dgm:pt modelId="{7D3B5C8E-6FC0-406C-AFD4-9DCBDB716C1D}" type="parTrans" cxnId="{59D92325-7553-44DA-A0E1-3A5C47C7B89D}">
      <dgm:prSet/>
      <dgm:spPr/>
      <dgm:t>
        <a:bodyPr/>
        <a:lstStyle/>
        <a:p>
          <a:endParaRPr lang="nl-NL"/>
        </a:p>
      </dgm:t>
    </dgm:pt>
    <dgm:pt modelId="{81AEDCB2-F0C0-475D-BBBE-CD004A8F2181}" type="sibTrans" cxnId="{59D92325-7553-44DA-A0E1-3A5C47C7B89D}">
      <dgm:prSet/>
      <dgm:spPr/>
      <dgm:t>
        <a:bodyPr/>
        <a:lstStyle/>
        <a:p>
          <a:endParaRPr lang="nl-NL"/>
        </a:p>
      </dgm:t>
    </dgm:pt>
    <dgm:pt modelId="{C6FF9C4E-5115-48C4-920A-4CF09D35A993}" type="pres">
      <dgm:prSet presAssocID="{8128CEE6-0A3B-47F0-A40C-7FDCD9FF6516}" presName="linear" presStyleCnt="0">
        <dgm:presLayoutVars>
          <dgm:animLvl val="lvl"/>
          <dgm:resizeHandles val="exact"/>
        </dgm:presLayoutVars>
      </dgm:prSet>
      <dgm:spPr/>
      <dgm:t>
        <a:bodyPr/>
        <a:lstStyle/>
        <a:p>
          <a:endParaRPr lang="nl-NL"/>
        </a:p>
      </dgm:t>
    </dgm:pt>
    <dgm:pt modelId="{23ACED0E-00AE-40C4-86AA-7F9AB53E600A}" type="pres">
      <dgm:prSet presAssocID="{13121C25-0AEA-44B7-A38B-D32AC93DE38D}" presName="parentText" presStyleLbl="node1" presStyleIdx="0" presStyleCnt="1">
        <dgm:presLayoutVars>
          <dgm:chMax val="0"/>
          <dgm:bulletEnabled val="1"/>
        </dgm:presLayoutVars>
      </dgm:prSet>
      <dgm:spPr/>
      <dgm:t>
        <a:bodyPr/>
        <a:lstStyle/>
        <a:p>
          <a:endParaRPr lang="nl-NL"/>
        </a:p>
      </dgm:t>
    </dgm:pt>
  </dgm:ptLst>
  <dgm:cxnLst>
    <dgm:cxn modelId="{59D92325-7553-44DA-A0E1-3A5C47C7B89D}" srcId="{8128CEE6-0A3B-47F0-A40C-7FDCD9FF6516}" destId="{13121C25-0AEA-44B7-A38B-D32AC93DE38D}" srcOrd="0" destOrd="0" parTransId="{7D3B5C8E-6FC0-406C-AFD4-9DCBDB716C1D}" sibTransId="{81AEDCB2-F0C0-475D-BBBE-CD004A8F2181}"/>
    <dgm:cxn modelId="{49140BA7-28AD-4542-AFCE-286239A0D128}" type="presOf" srcId="{13121C25-0AEA-44B7-A38B-D32AC93DE38D}" destId="{23ACED0E-00AE-40C4-86AA-7F9AB53E600A}" srcOrd="0" destOrd="0" presId="urn:microsoft.com/office/officeart/2005/8/layout/vList2"/>
    <dgm:cxn modelId="{885AC5E5-20AF-42E7-BA18-8C0B60A1F8E8}" type="presOf" srcId="{8128CEE6-0A3B-47F0-A40C-7FDCD9FF6516}" destId="{C6FF9C4E-5115-48C4-920A-4CF09D35A993}" srcOrd="0" destOrd="0" presId="urn:microsoft.com/office/officeart/2005/8/layout/vList2"/>
    <dgm:cxn modelId="{FEB3CE04-E573-453B-9C92-721D964CDCEE}" type="presParOf" srcId="{C6FF9C4E-5115-48C4-920A-4CF09D35A993}" destId="{23ACED0E-00AE-40C4-86AA-7F9AB53E600A}"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9065B54-3B24-455E-9EAC-5486F866C59C}"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nl-NL"/>
        </a:p>
      </dgm:t>
    </dgm:pt>
    <dgm:pt modelId="{2298E863-6AAE-4DA3-958A-AD27409FDFFD}">
      <dgm:prSet custT="1"/>
      <dgm:spPr>
        <a:solidFill>
          <a:schemeClr val="bg1"/>
        </a:solidFill>
      </dgm:spPr>
      <dgm:t>
        <a:bodyPr/>
        <a:lstStyle/>
        <a:p>
          <a:r>
            <a:rPr lang="nl-NL" sz="3200" b="1" dirty="0" smtClean="0"/>
            <a:t>Teerdruppeltjes</a:t>
          </a:r>
          <a:endParaRPr lang="nl-NL" sz="3200" b="1" dirty="0"/>
        </a:p>
      </dgm:t>
    </dgm:pt>
    <dgm:pt modelId="{AE547C67-5759-4808-BACB-FB11DDB4CEF0}" type="parTrans" cxnId="{DC4DCB80-7009-4BCD-AE15-00AA91B448D5}">
      <dgm:prSet/>
      <dgm:spPr/>
    </dgm:pt>
    <dgm:pt modelId="{35FACD70-97DE-467B-8AF9-2C39DE198A53}" type="sibTrans" cxnId="{DC4DCB80-7009-4BCD-AE15-00AA91B448D5}">
      <dgm:prSet/>
      <dgm:spPr/>
    </dgm:pt>
    <dgm:pt modelId="{776A0527-5825-4175-8862-33DF0A5A0772}" type="pres">
      <dgm:prSet presAssocID="{D9065B54-3B24-455E-9EAC-5486F866C59C}" presName="linear" presStyleCnt="0">
        <dgm:presLayoutVars>
          <dgm:animLvl val="lvl"/>
          <dgm:resizeHandles val="exact"/>
        </dgm:presLayoutVars>
      </dgm:prSet>
      <dgm:spPr/>
      <dgm:t>
        <a:bodyPr/>
        <a:lstStyle/>
        <a:p>
          <a:endParaRPr lang="nl-NL"/>
        </a:p>
      </dgm:t>
    </dgm:pt>
    <dgm:pt modelId="{8949FF1F-6908-4EDB-B151-CE58AF1A3A65}" type="pres">
      <dgm:prSet presAssocID="{2298E863-6AAE-4DA3-958A-AD27409FDFFD}" presName="parentText" presStyleLbl="node1" presStyleIdx="0" presStyleCnt="1" custLinFactNeighborX="-17500" custLinFactNeighborY="-241">
        <dgm:presLayoutVars>
          <dgm:chMax val="0"/>
          <dgm:bulletEnabled val="1"/>
        </dgm:presLayoutVars>
      </dgm:prSet>
      <dgm:spPr/>
      <dgm:t>
        <a:bodyPr/>
        <a:lstStyle/>
        <a:p>
          <a:endParaRPr lang="nl-NL"/>
        </a:p>
      </dgm:t>
    </dgm:pt>
  </dgm:ptLst>
  <dgm:cxnLst>
    <dgm:cxn modelId="{2AB05854-089C-447E-9B21-3667D1E2A27E}" type="presOf" srcId="{D9065B54-3B24-455E-9EAC-5486F866C59C}" destId="{776A0527-5825-4175-8862-33DF0A5A0772}" srcOrd="0" destOrd="0" presId="urn:microsoft.com/office/officeart/2005/8/layout/vList2"/>
    <dgm:cxn modelId="{DC4DCB80-7009-4BCD-AE15-00AA91B448D5}" srcId="{D9065B54-3B24-455E-9EAC-5486F866C59C}" destId="{2298E863-6AAE-4DA3-958A-AD27409FDFFD}" srcOrd="0" destOrd="0" parTransId="{AE547C67-5759-4808-BACB-FB11DDB4CEF0}" sibTransId="{35FACD70-97DE-467B-8AF9-2C39DE198A53}"/>
    <dgm:cxn modelId="{7027B231-1A97-4528-82D7-1991D0B218D1}" type="presOf" srcId="{2298E863-6AAE-4DA3-958A-AD27409FDFFD}" destId="{8949FF1F-6908-4EDB-B151-CE58AF1A3A65}" srcOrd="0" destOrd="0" presId="urn:microsoft.com/office/officeart/2005/8/layout/vList2"/>
    <dgm:cxn modelId="{1058C601-16DA-4522-8E7C-E23B01F16A5A}" type="presParOf" srcId="{776A0527-5825-4175-8862-33DF0A5A0772}" destId="{8949FF1F-6908-4EDB-B151-CE58AF1A3A65}" srcOrd="0" destOrd="0" presId="urn:microsoft.com/office/officeart/2005/8/layout/vList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128CEE6-0A3B-47F0-A40C-7FDCD9FF6516}" type="doc">
      <dgm:prSet loTypeId="urn:microsoft.com/office/officeart/2005/8/layout/vList2" loCatId="list" qsTypeId="urn:microsoft.com/office/officeart/2005/8/quickstyle/simple5" qsCatId="simple" csTypeId="urn:microsoft.com/office/officeart/2005/8/colors/accent2_2" csCatId="accent2" phldr="1"/>
      <dgm:spPr/>
      <dgm:t>
        <a:bodyPr/>
        <a:lstStyle/>
        <a:p>
          <a:endParaRPr lang="nl-NL"/>
        </a:p>
      </dgm:t>
    </dgm:pt>
    <dgm:pt modelId="{13121C25-0AEA-44B7-A38B-D32AC93DE38D}">
      <dgm:prSet custT="1"/>
      <dgm:spPr>
        <a:solidFill>
          <a:schemeClr val="bg2"/>
        </a:solidFill>
      </dgm:spPr>
      <dgm:t>
        <a:bodyPr/>
        <a:lstStyle/>
        <a:p>
          <a:pPr algn="ctr" rtl="0"/>
          <a:r>
            <a:rPr lang="nl-NL" sz="4400" baseline="0" dirty="0" smtClean="0"/>
            <a:t>Roken</a:t>
          </a:r>
          <a:endParaRPr lang="nl-NL" sz="4400" dirty="0"/>
        </a:p>
      </dgm:t>
    </dgm:pt>
    <dgm:pt modelId="{7D3B5C8E-6FC0-406C-AFD4-9DCBDB716C1D}" type="parTrans" cxnId="{59D92325-7553-44DA-A0E1-3A5C47C7B89D}">
      <dgm:prSet/>
      <dgm:spPr/>
      <dgm:t>
        <a:bodyPr/>
        <a:lstStyle/>
        <a:p>
          <a:endParaRPr lang="nl-NL"/>
        </a:p>
      </dgm:t>
    </dgm:pt>
    <dgm:pt modelId="{81AEDCB2-F0C0-475D-BBBE-CD004A8F2181}" type="sibTrans" cxnId="{59D92325-7553-44DA-A0E1-3A5C47C7B89D}">
      <dgm:prSet/>
      <dgm:spPr/>
      <dgm:t>
        <a:bodyPr/>
        <a:lstStyle/>
        <a:p>
          <a:endParaRPr lang="nl-NL"/>
        </a:p>
      </dgm:t>
    </dgm:pt>
    <dgm:pt modelId="{C6FF9C4E-5115-48C4-920A-4CF09D35A993}" type="pres">
      <dgm:prSet presAssocID="{8128CEE6-0A3B-47F0-A40C-7FDCD9FF6516}" presName="linear" presStyleCnt="0">
        <dgm:presLayoutVars>
          <dgm:animLvl val="lvl"/>
          <dgm:resizeHandles val="exact"/>
        </dgm:presLayoutVars>
      </dgm:prSet>
      <dgm:spPr/>
      <dgm:t>
        <a:bodyPr/>
        <a:lstStyle/>
        <a:p>
          <a:endParaRPr lang="nl-NL"/>
        </a:p>
      </dgm:t>
    </dgm:pt>
    <dgm:pt modelId="{23ACED0E-00AE-40C4-86AA-7F9AB53E600A}" type="pres">
      <dgm:prSet presAssocID="{13121C25-0AEA-44B7-A38B-D32AC93DE38D}" presName="parentText" presStyleLbl="node1" presStyleIdx="0" presStyleCnt="1">
        <dgm:presLayoutVars>
          <dgm:chMax val="0"/>
          <dgm:bulletEnabled val="1"/>
        </dgm:presLayoutVars>
      </dgm:prSet>
      <dgm:spPr/>
      <dgm:t>
        <a:bodyPr/>
        <a:lstStyle/>
        <a:p>
          <a:endParaRPr lang="nl-NL"/>
        </a:p>
      </dgm:t>
    </dgm:pt>
  </dgm:ptLst>
  <dgm:cxnLst>
    <dgm:cxn modelId="{59D92325-7553-44DA-A0E1-3A5C47C7B89D}" srcId="{8128CEE6-0A3B-47F0-A40C-7FDCD9FF6516}" destId="{13121C25-0AEA-44B7-A38B-D32AC93DE38D}" srcOrd="0" destOrd="0" parTransId="{7D3B5C8E-6FC0-406C-AFD4-9DCBDB716C1D}" sibTransId="{81AEDCB2-F0C0-475D-BBBE-CD004A8F2181}"/>
    <dgm:cxn modelId="{CCB054BF-754B-4FD7-B54A-17140FC6D671}" type="presOf" srcId="{13121C25-0AEA-44B7-A38B-D32AC93DE38D}" destId="{23ACED0E-00AE-40C4-86AA-7F9AB53E600A}" srcOrd="0" destOrd="0" presId="urn:microsoft.com/office/officeart/2005/8/layout/vList2"/>
    <dgm:cxn modelId="{2233F078-2E53-46ED-A49E-68ACC2B25594}" type="presOf" srcId="{8128CEE6-0A3B-47F0-A40C-7FDCD9FF6516}" destId="{C6FF9C4E-5115-48C4-920A-4CF09D35A993}" srcOrd="0" destOrd="0" presId="urn:microsoft.com/office/officeart/2005/8/layout/vList2"/>
    <dgm:cxn modelId="{64191C55-0091-4935-BC3C-4B1723EF6232}" type="presParOf" srcId="{C6FF9C4E-5115-48C4-920A-4CF09D35A993}" destId="{23ACED0E-00AE-40C4-86AA-7F9AB53E600A}"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BEF956-AB85-4A40-8879-84989E9DAC82}">
      <dsp:nvSpPr>
        <dsp:cNvPr id="0" name=""/>
        <dsp:cNvSpPr/>
      </dsp:nvSpPr>
      <dsp:spPr>
        <a:xfrm>
          <a:off x="0" y="9900"/>
          <a:ext cx="8229600" cy="1123199"/>
        </a:xfrm>
        <a:prstGeom prst="roundRect">
          <a:avLst/>
        </a:prstGeom>
        <a:gradFill rotWithShape="0">
          <a:gsLst>
            <a:gs pos="0">
              <a:schemeClr val="accent3">
                <a:shade val="50000"/>
                <a:hueOff val="0"/>
                <a:satOff val="0"/>
                <a:lumOff val="0"/>
                <a:alphaOff val="0"/>
                <a:shade val="51000"/>
                <a:satMod val="130000"/>
              </a:schemeClr>
            </a:gs>
            <a:gs pos="80000">
              <a:schemeClr val="accent3">
                <a:shade val="50000"/>
                <a:hueOff val="0"/>
                <a:satOff val="0"/>
                <a:lumOff val="0"/>
                <a:alphaOff val="0"/>
                <a:shade val="93000"/>
                <a:satMod val="130000"/>
              </a:schemeClr>
            </a:gs>
            <a:gs pos="100000">
              <a:schemeClr val="accent3">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rtl="0">
            <a:lnSpc>
              <a:spcPct val="90000"/>
            </a:lnSpc>
            <a:spcBef>
              <a:spcPct val="0"/>
            </a:spcBef>
            <a:spcAft>
              <a:spcPct val="35000"/>
            </a:spcAft>
          </a:pPr>
          <a:r>
            <a:rPr lang="nl-NL" sz="4800" b="1" kern="1200" smtClean="0"/>
            <a:t>Roken</a:t>
          </a:r>
          <a:endParaRPr lang="nl-NL" sz="4800" kern="1200"/>
        </a:p>
      </dsp:txBody>
      <dsp:txXfrm>
        <a:off x="54830" y="64730"/>
        <a:ext cx="8119940" cy="101353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142070-FAD7-478C-8AC9-ED70C4D703AA}">
      <dsp:nvSpPr>
        <dsp:cNvPr id="0" name=""/>
        <dsp:cNvSpPr/>
      </dsp:nvSpPr>
      <dsp:spPr>
        <a:xfrm>
          <a:off x="0" y="5103"/>
          <a:ext cx="8229600" cy="1141920"/>
        </a:xfrm>
        <a:prstGeom prst="roundRect">
          <a:avLst/>
        </a:prstGeom>
        <a:solidFill>
          <a:schemeClr val="bg1"/>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nl-NL" sz="3200" b="1" kern="1200" dirty="0" smtClean="0"/>
            <a:t>Nicotine</a:t>
          </a:r>
          <a:endParaRPr lang="nl-NL" sz="3200" b="1" kern="1200" dirty="0"/>
        </a:p>
      </dsp:txBody>
      <dsp:txXfrm>
        <a:off x="55744" y="60847"/>
        <a:ext cx="8118112" cy="103043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03349E-24F9-4244-85EB-FD7632348A0E}">
      <dsp:nvSpPr>
        <dsp:cNvPr id="0" name=""/>
        <dsp:cNvSpPr/>
      </dsp:nvSpPr>
      <dsp:spPr>
        <a:xfrm>
          <a:off x="0" y="93652"/>
          <a:ext cx="5914999" cy="748800"/>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nl-NL" sz="3200" kern="1200" dirty="0" smtClean="0"/>
            <a:t>Aflevering: </a:t>
          </a:r>
          <a:r>
            <a:rPr lang="nl-NL" sz="3200" kern="1200" dirty="0" smtClean="0">
              <a:hlinkClick xmlns:r="http://schemas.openxmlformats.org/officeDocument/2006/relationships" r:id="rId1"/>
            </a:rPr>
            <a:t>Het klokhuis, tabak</a:t>
          </a:r>
          <a:endParaRPr lang="nl-NL" sz="3200" kern="1200" dirty="0"/>
        </a:p>
      </dsp:txBody>
      <dsp:txXfrm>
        <a:off x="36553" y="130205"/>
        <a:ext cx="5841893" cy="6756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E315E3-9DC9-461E-9A76-4FC88D91EB32}">
      <dsp:nvSpPr>
        <dsp:cNvPr id="0" name=""/>
        <dsp:cNvSpPr/>
      </dsp:nvSpPr>
      <dsp:spPr>
        <a:xfrm>
          <a:off x="0" y="11640"/>
          <a:ext cx="8229600" cy="725399"/>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ctr" anchorCtr="0">
          <a:noAutofit/>
        </a:bodyPr>
        <a:lstStyle/>
        <a:p>
          <a:pPr lvl="0" algn="ctr" defTabSz="1377950" rtl="0">
            <a:lnSpc>
              <a:spcPct val="90000"/>
            </a:lnSpc>
            <a:spcBef>
              <a:spcPct val="0"/>
            </a:spcBef>
            <a:spcAft>
              <a:spcPct val="35000"/>
            </a:spcAft>
          </a:pPr>
          <a:r>
            <a:rPr lang="nl-NL" sz="3100" kern="1200" dirty="0" smtClean="0"/>
            <a:t>Thema 3 Ademhaling paragraaf 7</a:t>
          </a:r>
          <a:endParaRPr lang="nl-NL" sz="3100" kern="1200" dirty="0"/>
        </a:p>
      </dsp:txBody>
      <dsp:txXfrm>
        <a:off x="35411" y="47051"/>
        <a:ext cx="8158778" cy="6545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ACED0E-00AE-40C4-86AA-7F9AB53E600A}">
      <dsp:nvSpPr>
        <dsp:cNvPr id="0" name=""/>
        <dsp:cNvSpPr/>
      </dsp:nvSpPr>
      <dsp:spPr>
        <a:xfrm>
          <a:off x="0" y="539"/>
          <a:ext cx="8229600" cy="1141920"/>
        </a:xfrm>
        <a:prstGeom prst="roundRect">
          <a:avLst/>
        </a:prstGeom>
        <a:solidFill>
          <a:schemeClr val="bg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rtl="0">
            <a:lnSpc>
              <a:spcPct val="90000"/>
            </a:lnSpc>
            <a:spcBef>
              <a:spcPct val="0"/>
            </a:spcBef>
            <a:spcAft>
              <a:spcPct val="35000"/>
            </a:spcAft>
          </a:pPr>
          <a:r>
            <a:rPr lang="nl-NL" sz="4400" kern="1200" baseline="0" dirty="0" smtClean="0"/>
            <a:t>Roken</a:t>
          </a:r>
          <a:endParaRPr lang="nl-NL" sz="4400" kern="1200" dirty="0"/>
        </a:p>
      </dsp:txBody>
      <dsp:txXfrm>
        <a:off x="55744" y="56283"/>
        <a:ext cx="8118112" cy="10304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142070-FAD7-478C-8AC9-ED70C4D703AA}">
      <dsp:nvSpPr>
        <dsp:cNvPr id="0" name=""/>
        <dsp:cNvSpPr/>
      </dsp:nvSpPr>
      <dsp:spPr>
        <a:xfrm>
          <a:off x="0" y="96784"/>
          <a:ext cx="8229600" cy="4486950"/>
        </a:xfrm>
        <a:prstGeom prst="roundRect">
          <a:avLst/>
        </a:prstGeom>
        <a:solidFill>
          <a:schemeClr val="bg1"/>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nl-NL" sz="3200" kern="1200" dirty="0" smtClean="0"/>
            <a:t>Als je rookt krijg je verschillende schadelijke stoffen binnen:</a:t>
          </a:r>
        </a:p>
        <a:p>
          <a:pPr lvl="0" algn="l" defTabSz="1422400" rtl="0">
            <a:lnSpc>
              <a:spcPct val="90000"/>
            </a:lnSpc>
            <a:spcBef>
              <a:spcPct val="0"/>
            </a:spcBef>
            <a:spcAft>
              <a:spcPct val="35000"/>
            </a:spcAft>
          </a:pPr>
          <a:endParaRPr lang="nl-NL" sz="3200" kern="1200" dirty="0" smtClean="0"/>
        </a:p>
        <a:p>
          <a:pPr lvl="0" algn="l" defTabSz="1422400" rtl="0">
            <a:lnSpc>
              <a:spcPct val="90000"/>
            </a:lnSpc>
            <a:spcBef>
              <a:spcPct val="0"/>
            </a:spcBef>
            <a:spcAft>
              <a:spcPct val="35000"/>
            </a:spcAft>
          </a:pPr>
          <a:r>
            <a:rPr lang="nl-NL" sz="3200" kern="1200" dirty="0" smtClean="0"/>
            <a:t>- </a:t>
          </a:r>
          <a:r>
            <a:rPr lang="nl-NL" sz="3200" b="1" kern="1200" dirty="0" err="1" smtClean="0"/>
            <a:t>Koolstofmonoxide</a:t>
          </a:r>
          <a:endParaRPr lang="nl-NL" sz="3200" b="1" kern="1200" dirty="0" smtClean="0"/>
        </a:p>
        <a:p>
          <a:pPr lvl="0" algn="l" defTabSz="1422400" rtl="0">
            <a:lnSpc>
              <a:spcPct val="90000"/>
            </a:lnSpc>
            <a:spcBef>
              <a:spcPct val="0"/>
            </a:spcBef>
            <a:spcAft>
              <a:spcPct val="35000"/>
            </a:spcAft>
          </a:pPr>
          <a:r>
            <a:rPr lang="nl-NL" sz="3200" kern="1200" dirty="0" smtClean="0"/>
            <a:t>- </a:t>
          </a:r>
          <a:r>
            <a:rPr lang="nl-NL" sz="3200" b="1" kern="1200" dirty="0" smtClean="0"/>
            <a:t>Teerdruppeltjes</a:t>
          </a:r>
        </a:p>
        <a:p>
          <a:pPr lvl="0" algn="l" defTabSz="1422400" rtl="0">
            <a:lnSpc>
              <a:spcPct val="90000"/>
            </a:lnSpc>
            <a:spcBef>
              <a:spcPct val="0"/>
            </a:spcBef>
            <a:spcAft>
              <a:spcPct val="35000"/>
            </a:spcAft>
          </a:pPr>
          <a:r>
            <a:rPr lang="nl-NL" sz="3200" kern="1200" dirty="0" smtClean="0"/>
            <a:t>- </a:t>
          </a:r>
          <a:r>
            <a:rPr lang="nl-NL" sz="3200" b="1" kern="1200" dirty="0" smtClean="0"/>
            <a:t>Nicotine</a:t>
          </a:r>
        </a:p>
        <a:p>
          <a:pPr lvl="0" algn="l" defTabSz="1422400" rtl="0">
            <a:lnSpc>
              <a:spcPct val="90000"/>
            </a:lnSpc>
            <a:spcBef>
              <a:spcPct val="0"/>
            </a:spcBef>
            <a:spcAft>
              <a:spcPct val="35000"/>
            </a:spcAft>
          </a:pPr>
          <a:r>
            <a:rPr lang="nl-NL" sz="3200" b="0" kern="1200" dirty="0" smtClean="0"/>
            <a:t>-</a:t>
          </a:r>
          <a:r>
            <a:rPr lang="nl-NL" sz="3200" b="1" kern="1200" dirty="0" smtClean="0"/>
            <a:t> Zie plaatje</a:t>
          </a:r>
        </a:p>
      </dsp:txBody>
      <dsp:txXfrm>
        <a:off x="219035" y="315819"/>
        <a:ext cx="7791530" cy="40488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ACED0E-00AE-40C4-86AA-7F9AB53E600A}">
      <dsp:nvSpPr>
        <dsp:cNvPr id="0" name=""/>
        <dsp:cNvSpPr/>
      </dsp:nvSpPr>
      <dsp:spPr>
        <a:xfrm>
          <a:off x="0" y="539"/>
          <a:ext cx="8229600" cy="1141920"/>
        </a:xfrm>
        <a:prstGeom prst="roundRect">
          <a:avLst/>
        </a:prstGeom>
        <a:solidFill>
          <a:schemeClr val="bg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rtl="0">
            <a:lnSpc>
              <a:spcPct val="90000"/>
            </a:lnSpc>
            <a:spcBef>
              <a:spcPct val="0"/>
            </a:spcBef>
            <a:spcAft>
              <a:spcPct val="35000"/>
            </a:spcAft>
          </a:pPr>
          <a:r>
            <a:rPr lang="nl-NL" sz="4400" kern="1200" baseline="0" dirty="0" smtClean="0"/>
            <a:t>Roken</a:t>
          </a:r>
          <a:endParaRPr lang="nl-NL" sz="4400" kern="1200" dirty="0"/>
        </a:p>
      </dsp:txBody>
      <dsp:txXfrm>
        <a:off x="55744" y="56283"/>
        <a:ext cx="8118112" cy="103043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142070-FAD7-478C-8AC9-ED70C4D703AA}">
      <dsp:nvSpPr>
        <dsp:cNvPr id="0" name=""/>
        <dsp:cNvSpPr/>
      </dsp:nvSpPr>
      <dsp:spPr>
        <a:xfrm>
          <a:off x="0" y="0"/>
          <a:ext cx="8229600" cy="1141920"/>
        </a:xfrm>
        <a:prstGeom prst="roundRect">
          <a:avLst/>
        </a:prstGeom>
        <a:solidFill>
          <a:schemeClr val="bg1"/>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nl-NL" sz="3200" b="1" kern="1200" dirty="0" err="1" smtClean="0"/>
            <a:t>Koolstofmonoxide</a:t>
          </a:r>
          <a:endParaRPr lang="nl-NL" sz="3200" b="1" kern="1200" dirty="0"/>
        </a:p>
      </dsp:txBody>
      <dsp:txXfrm>
        <a:off x="55744" y="55744"/>
        <a:ext cx="8118112" cy="103043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ACED0E-00AE-40C4-86AA-7F9AB53E600A}">
      <dsp:nvSpPr>
        <dsp:cNvPr id="0" name=""/>
        <dsp:cNvSpPr/>
      </dsp:nvSpPr>
      <dsp:spPr>
        <a:xfrm>
          <a:off x="0" y="539"/>
          <a:ext cx="8229600" cy="1141920"/>
        </a:xfrm>
        <a:prstGeom prst="roundRect">
          <a:avLst/>
        </a:prstGeom>
        <a:solidFill>
          <a:schemeClr val="bg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7640" tIns="167640" rIns="167640" bIns="167640" numCol="1" spcCol="1270" anchor="ctr" anchorCtr="0">
          <a:noAutofit/>
        </a:bodyPr>
        <a:lstStyle/>
        <a:p>
          <a:pPr lvl="0" algn="l" defTabSz="1955800" rtl="0">
            <a:lnSpc>
              <a:spcPct val="90000"/>
            </a:lnSpc>
            <a:spcBef>
              <a:spcPct val="0"/>
            </a:spcBef>
            <a:spcAft>
              <a:spcPct val="35000"/>
            </a:spcAft>
          </a:pPr>
          <a:r>
            <a:rPr lang="nl-NL" sz="4400" kern="1200" dirty="0" smtClean="0"/>
            <a:t>Leskaart</a:t>
          </a:r>
          <a:r>
            <a:rPr lang="nl-NL" sz="4400" kern="1200" baseline="0" dirty="0" smtClean="0"/>
            <a:t> 3: Roken</a:t>
          </a:r>
          <a:endParaRPr lang="nl-NL" sz="4400" kern="1200" dirty="0"/>
        </a:p>
      </dsp:txBody>
      <dsp:txXfrm>
        <a:off x="55744" y="56283"/>
        <a:ext cx="8118112" cy="103043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49FF1F-6908-4EDB-B151-CE58AF1A3A65}">
      <dsp:nvSpPr>
        <dsp:cNvPr id="0" name=""/>
        <dsp:cNvSpPr/>
      </dsp:nvSpPr>
      <dsp:spPr>
        <a:xfrm>
          <a:off x="0" y="2351"/>
          <a:ext cx="8229600" cy="1141920"/>
        </a:xfrm>
        <a:prstGeom prst="roundRect">
          <a:avLst/>
        </a:prstGeom>
        <a:solidFill>
          <a:schemeClr val="bg1"/>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nl-NL" sz="3200" b="1" kern="1200" dirty="0" smtClean="0"/>
            <a:t>Teerdruppeltjes</a:t>
          </a:r>
          <a:endParaRPr lang="nl-NL" sz="3200" b="1" kern="1200" dirty="0"/>
        </a:p>
      </dsp:txBody>
      <dsp:txXfrm>
        <a:off x="55744" y="58095"/>
        <a:ext cx="8118112" cy="103043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ACED0E-00AE-40C4-86AA-7F9AB53E600A}">
      <dsp:nvSpPr>
        <dsp:cNvPr id="0" name=""/>
        <dsp:cNvSpPr/>
      </dsp:nvSpPr>
      <dsp:spPr>
        <a:xfrm>
          <a:off x="0" y="539"/>
          <a:ext cx="8229600" cy="1141920"/>
        </a:xfrm>
        <a:prstGeom prst="roundRect">
          <a:avLst/>
        </a:prstGeom>
        <a:solidFill>
          <a:schemeClr val="bg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rtl="0">
            <a:lnSpc>
              <a:spcPct val="90000"/>
            </a:lnSpc>
            <a:spcBef>
              <a:spcPct val="0"/>
            </a:spcBef>
            <a:spcAft>
              <a:spcPct val="35000"/>
            </a:spcAft>
          </a:pPr>
          <a:r>
            <a:rPr lang="nl-NL" sz="4400" kern="1200" baseline="0" dirty="0" smtClean="0"/>
            <a:t>Roken</a:t>
          </a:r>
          <a:endParaRPr lang="nl-NL" sz="4400" kern="1200" dirty="0"/>
        </a:p>
      </dsp:txBody>
      <dsp:txXfrm>
        <a:off x="55744" y="56283"/>
        <a:ext cx="8118112" cy="103043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E9848C-B898-46EB-9D1D-E5DC2C60C1F8}" type="datetimeFigureOut">
              <a:rPr lang="nl-NL" smtClean="0"/>
              <a:pPr/>
              <a:t>30-1-2014</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B83BE2-EEB3-4C41-9E54-BA5187B9DA31}" type="slidenum">
              <a:rPr lang="nl-NL" smtClean="0"/>
              <a:pPr/>
              <a:t>‹nr.›</a:t>
            </a:fld>
            <a:endParaRPr lang="nl-NL"/>
          </a:p>
        </p:txBody>
      </p:sp>
    </p:spTree>
    <p:extLst>
      <p:ext uri="{BB962C8B-B14F-4D97-AF65-F5344CB8AC3E}">
        <p14:creationId xmlns:p14="http://schemas.microsoft.com/office/powerpoint/2010/main" val="1922556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err="1" smtClean="0"/>
              <a:t>Koolstofmonoxide</a:t>
            </a:r>
            <a:r>
              <a:rPr lang="nl-NL" dirty="0" smtClean="0"/>
              <a:t> neemt de plaats in van zuurstof. Op deze manier kan er een gebrek aan zuurstof ontstaan in belangrijke organen, zoals</a:t>
            </a:r>
            <a:r>
              <a:rPr lang="nl-NL" baseline="0" dirty="0" smtClean="0"/>
              <a:t> bijvoorbeeld je hart of je hersenen.</a:t>
            </a:r>
            <a:endParaRPr lang="nl-NL" dirty="0"/>
          </a:p>
        </p:txBody>
      </p:sp>
      <p:sp>
        <p:nvSpPr>
          <p:cNvPr id="4" name="Tijdelijke aanduiding voor dianummer 3"/>
          <p:cNvSpPr>
            <a:spLocks noGrp="1"/>
          </p:cNvSpPr>
          <p:nvPr>
            <p:ph type="sldNum" sz="quarter" idx="10"/>
          </p:nvPr>
        </p:nvSpPr>
        <p:spPr/>
        <p:txBody>
          <a:bodyPr/>
          <a:lstStyle/>
          <a:p>
            <a:fld id="{D1B83BE2-EEB3-4C41-9E54-BA5187B9DA31}" type="slidenum">
              <a:rPr lang="nl-NL" smtClean="0"/>
              <a:pPr/>
              <a:t>3</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De teerdruppeltjes in sigarettenrook blijven achter in de longen. Ze zorgen ervoor dat de trilharen aan de binnenkant van de luchtwegen</a:t>
            </a:r>
            <a:r>
              <a:rPr lang="nl-NL" baseline="0" dirty="0" smtClean="0"/>
              <a:t> verlamd raken. De longen kunnen hierdoor niet meer goed worden schoongemaakt. Na verloop van tijd vormen ze een teerlaagje aan de binnenkant van de longblaasjes. Daardoor kan zuurstof minder goed door de wand van de longblaasjes heen worden opgenomen in het bloed. In de teerdruppels zitten zeventien stoffen waarvan is aangetond dat ze kanker kunnen </a:t>
            </a:r>
            <a:r>
              <a:rPr lang="nl-NL" baseline="0" dirty="0" err="1" smtClean="0"/>
              <a:t>veroozraken</a:t>
            </a:r>
            <a:r>
              <a:rPr lang="nl-NL" baseline="0" dirty="0" smtClean="0"/>
              <a:t>. Een van deze stoffen is nicotine.</a:t>
            </a:r>
            <a:endParaRPr lang="nl-NL" dirty="0"/>
          </a:p>
        </p:txBody>
      </p:sp>
      <p:sp>
        <p:nvSpPr>
          <p:cNvPr id="4" name="Tijdelijke aanduiding voor dianummer 3"/>
          <p:cNvSpPr>
            <a:spLocks noGrp="1"/>
          </p:cNvSpPr>
          <p:nvPr>
            <p:ph type="sldNum" sz="quarter" idx="10"/>
          </p:nvPr>
        </p:nvSpPr>
        <p:spPr/>
        <p:txBody>
          <a:bodyPr/>
          <a:lstStyle/>
          <a:p>
            <a:fld id="{D1B83BE2-EEB3-4C41-9E54-BA5187B9DA31}" type="slidenum">
              <a:rPr lang="nl-NL" smtClean="0"/>
              <a:pPr/>
              <a:t>4</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Nicotine is heel giftig en verslavend. Dit merk je vooral</a:t>
            </a:r>
            <a:r>
              <a:rPr lang="nl-NL" baseline="0" dirty="0" smtClean="0"/>
              <a:t> de eerste keren als je rookt. Je lichaam raakt snel gewend aan de hoeveelheid nicotine.</a:t>
            </a:r>
            <a:endParaRPr lang="nl-NL" dirty="0"/>
          </a:p>
        </p:txBody>
      </p:sp>
      <p:sp>
        <p:nvSpPr>
          <p:cNvPr id="4" name="Tijdelijke aanduiding voor dianummer 3"/>
          <p:cNvSpPr>
            <a:spLocks noGrp="1"/>
          </p:cNvSpPr>
          <p:nvPr>
            <p:ph type="sldNum" sz="quarter" idx="10"/>
          </p:nvPr>
        </p:nvSpPr>
        <p:spPr/>
        <p:txBody>
          <a:bodyPr/>
          <a:lstStyle/>
          <a:p>
            <a:fld id="{D1B83BE2-EEB3-4C41-9E54-BA5187B9DA31}" type="slidenum">
              <a:rPr lang="nl-NL" smtClean="0"/>
              <a:pPr/>
              <a:t>5</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het opmaakprofiel van de modelondertitel te bewerken</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C2BEF00D-071A-4B1D-99D9-2354A2A2F3A7}" type="slidenum">
              <a:rPr lang="nl-NL"/>
              <a:pPr>
                <a:defRPr/>
              </a:pPr>
              <a:t>‹nr.›</a:t>
            </a:fld>
            <a:endParaRPr lang="nl-NL"/>
          </a:p>
        </p:txBody>
      </p:sp>
    </p:spTree>
    <p:extLst>
      <p:ext uri="{BB962C8B-B14F-4D97-AF65-F5344CB8AC3E}">
        <p14:creationId xmlns:p14="http://schemas.microsoft.com/office/powerpoint/2010/main" val="3175160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1CCC766A-80DF-4043-820C-ACC3404A2450}" type="slidenum">
              <a:rPr lang="nl-NL"/>
              <a:pPr>
                <a:defRPr/>
              </a:pPr>
              <a:t>‹nr.›</a:t>
            </a:fld>
            <a:endParaRPr lang="nl-NL"/>
          </a:p>
        </p:txBody>
      </p:sp>
    </p:spTree>
    <p:extLst>
      <p:ext uri="{BB962C8B-B14F-4D97-AF65-F5344CB8AC3E}">
        <p14:creationId xmlns:p14="http://schemas.microsoft.com/office/powerpoint/2010/main" val="1976786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57AA6468-21CF-40B8-9E2E-8C8192AA9DA7}" type="slidenum">
              <a:rPr lang="nl-NL"/>
              <a:pPr>
                <a:defRPr/>
              </a:pPr>
              <a:t>‹nr.›</a:t>
            </a:fld>
            <a:endParaRPr lang="nl-NL"/>
          </a:p>
        </p:txBody>
      </p:sp>
    </p:spTree>
    <p:extLst>
      <p:ext uri="{BB962C8B-B14F-4D97-AF65-F5344CB8AC3E}">
        <p14:creationId xmlns:p14="http://schemas.microsoft.com/office/powerpoint/2010/main" val="27346464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el, tekst en inhou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457200" y="1600200"/>
            <a:ext cx="4038600" cy="452596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A9B6B68B-2299-4721-AF40-969E8D80D450}" type="slidenum">
              <a:rPr lang="nl-NL"/>
              <a:pPr>
                <a:defRPr/>
              </a:pPr>
              <a:t>‹nr.›</a:t>
            </a:fld>
            <a:endParaRPr lang="nl-NL"/>
          </a:p>
        </p:txBody>
      </p:sp>
    </p:spTree>
    <p:extLst>
      <p:ext uri="{BB962C8B-B14F-4D97-AF65-F5344CB8AC3E}">
        <p14:creationId xmlns:p14="http://schemas.microsoft.com/office/powerpoint/2010/main" val="2762741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CABE2B8A-6E67-44D3-BCBC-66CE1B2F3BCE}" type="slidenum">
              <a:rPr lang="nl-NL"/>
              <a:pPr>
                <a:defRPr/>
              </a:pPr>
              <a:t>‹nr.›</a:t>
            </a:fld>
            <a:endParaRPr lang="nl-NL"/>
          </a:p>
        </p:txBody>
      </p:sp>
    </p:spTree>
    <p:extLst>
      <p:ext uri="{BB962C8B-B14F-4D97-AF65-F5344CB8AC3E}">
        <p14:creationId xmlns:p14="http://schemas.microsoft.com/office/powerpoint/2010/main" val="2650396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21C88433-9C15-4E5C-913E-E6403C6130EC}" type="slidenum">
              <a:rPr lang="nl-NL"/>
              <a:pPr>
                <a:defRPr/>
              </a:pPr>
              <a:t>‹nr.›</a:t>
            </a:fld>
            <a:endParaRPr lang="nl-NL"/>
          </a:p>
        </p:txBody>
      </p:sp>
    </p:spTree>
    <p:extLst>
      <p:ext uri="{BB962C8B-B14F-4D97-AF65-F5344CB8AC3E}">
        <p14:creationId xmlns:p14="http://schemas.microsoft.com/office/powerpoint/2010/main" val="360323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07F19E38-4B05-4B71-9183-DF1ADE975254}" type="slidenum">
              <a:rPr lang="nl-NL"/>
              <a:pPr>
                <a:defRPr/>
              </a:pPr>
              <a:t>‹nr.›</a:t>
            </a:fld>
            <a:endParaRPr lang="nl-NL"/>
          </a:p>
        </p:txBody>
      </p:sp>
    </p:spTree>
    <p:extLst>
      <p:ext uri="{BB962C8B-B14F-4D97-AF65-F5344CB8AC3E}">
        <p14:creationId xmlns:p14="http://schemas.microsoft.com/office/powerpoint/2010/main" val="983257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Rectangle 4"/>
          <p:cNvSpPr>
            <a:spLocks noGrp="1" noChangeArrowheads="1"/>
          </p:cNvSpPr>
          <p:nvPr>
            <p:ph type="dt" sz="half" idx="10"/>
          </p:nvPr>
        </p:nvSpPr>
        <p:spPr>
          <a:ln/>
        </p:spPr>
        <p:txBody>
          <a:bodyPr/>
          <a:lstStyle>
            <a:lvl1pPr>
              <a:defRPr/>
            </a:lvl1pPr>
          </a:lstStyle>
          <a:p>
            <a:pPr>
              <a:defRPr/>
            </a:pPr>
            <a:endParaRPr lang="nl-NL"/>
          </a:p>
        </p:txBody>
      </p:sp>
      <p:sp>
        <p:nvSpPr>
          <p:cNvPr id="8" name="Rectangle 5"/>
          <p:cNvSpPr>
            <a:spLocks noGrp="1" noChangeArrowheads="1"/>
          </p:cNvSpPr>
          <p:nvPr>
            <p:ph type="ftr" sz="quarter" idx="11"/>
          </p:nvPr>
        </p:nvSpPr>
        <p:spPr>
          <a:ln/>
        </p:spPr>
        <p:txBody>
          <a:bodyPr/>
          <a:lstStyle>
            <a:lvl1pPr>
              <a:defRPr/>
            </a:lvl1pPr>
          </a:lstStyle>
          <a:p>
            <a:pPr>
              <a:defRPr/>
            </a:pPr>
            <a:endParaRPr lang="nl-NL"/>
          </a:p>
        </p:txBody>
      </p:sp>
      <p:sp>
        <p:nvSpPr>
          <p:cNvPr id="9" name="Rectangle 6"/>
          <p:cNvSpPr>
            <a:spLocks noGrp="1" noChangeArrowheads="1"/>
          </p:cNvSpPr>
          <p:nvPr>
            <p:ph type="sldNum" sz="quarter" idx="12"/>
          </p:nvPr>
        </p:nvSpPr>
        <p:spPr>
          <a:ln/>
        </p:spPr>
        <p:txBody>
          <a:bodyPr/>
          <a:lstStyle>
            <a:lvl1pPr>
              <a:defRPr/>
            </a:lvl1pPr>
          </a:lstStyle>
          <a:p>
            <a:pPr>
              <a:defRPr/>
            </a:pPr>
            <a:fld id="{6269B631-2EBB-4A1B-9D4B-F7B78651A9E6}" type="slidenum">
              <a:rPr lang="nl-NL"/>
              <a:pPr>
                <a:defRPr/>
              </a:pPr>
              <a:t>‹nr.›</a:t>
            </a:fld>
            <a:endParaRPr lang="nl-NL"/>
          </a:p>
        </p:txBody>
      </p:sp>
    </p:spTree>
    <p:extLst>
      <p:ext uri="{BB962C8B-B14F-4D97-AF65-F5344CB8AC3E}">
        <p14:creationId xmlns:p14="http://schemas.microsoft.com/office/powerpoint/2010/main" val="3343350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Rectangle 4"/>
          <p:cNvSpPr>
            <a:spLocks noGrp="1" noChangeArrowheads="1"/>
          </p:cNvSpPr>
          <p:nvPr>
            <p:ph type="dt" sz="half" idx="10"/>
          </p:nvPr>
        </p:nvSpPr>
        <p:spPr>
          <a:ln/>
        </p:spPr>
        <p:txBody>
          <a:bodyPr/>
          <a:lstStyle>
            <a:lvl1pPr>
              <a:defRPr/>
            </a:lvl1pPr>
          </a:lstStyle>
          <a:p>
            <a:pPr>
              <a:defRPr/>
            </a:pPr>
            <a:endParaRPr lang="nl-NL"/>
          </a:p>
        </p:txBody>
      </p:sp>
      <p:sp>
        <p:nvSpPr>
          <p:cNvPr id="4" name="Rectangle 5"/>
          <p:cNvSpPr>
            <a:spLocks noGrp="1" noChangeArrowheads="1"/>
          </p:cNvSpPr>
          <p:nvPr>
            <p:ph type="ftr" sz="quarter" idx="11"/>
          </p:nvPr>
        </p:nvSpPr>
        <p:spPr>
          <a:ln/>
        </p:spPr>
        <p:txBody>
          <a:bodyPr/>
          <a:lstStyle>
            <a:lvl1pPr>
              <a:defRPr/>
            </a:lvl1pPr>
          </a:lstStyle>
          <a:p>
            <a:pPr>
              <a:defRPr/>
            </a:pPr>
            <a:endParaRPr lang="nl-NL"/>
          </a:p>
        </p:txBody>
      </p:sp>
      <p:sp>
        <p:nvSpPr>
          <p:cNvPr id="5" name="Rectangle 6"/>
          <p:cNvSpPr>
            <a:spLocks noGrp="1" noChangeArrowheads="1"/>
          </p:cNvSpPr>
          <p:nvPr>
            <p:ph type="sldNum" sz="quarter" idx="12"/>
          </p:nvPr>
        </p:nvSpPr>
        <p:spPr>
          <a:ln/>
        </p:spPr>
        <p:txBody>
          <a:bodyPr/>
          <a:lstStyle>
            <a:lvl1pPr>
              <a:defRPr/>
            </a:lvl1pPr>
          </a:lstStyle>
          <a:p>
            <a:pPr>
              <a:defRPr/>
            </a:pPr>
            <a:fld id="{B4E52F62-46AC-4769-AF6B-FE566E1F6930}" type="slidenum">
              <a:rPr lang="nl-NL"/>
              <a:pPr>
                <a:defRPr/>
              </a:pPr>
              <a:t>‹nr.›</a:t>
            </a:fld>
            <a:endParaRPr lang="nl-NL"/>
          </a:p>
        </p:txBody>
      </p:sp>
    </p:spTree>
    <p:extLst>
      <p:ext uri="{BB962C8B-B14F-4D97-AF65-F5344CB8AC3E}">
        <p14:creationId xmlns:p14="http://schemas.microsoft.com/office/powerpoint/2010/main" val="828442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l-NL"/>
          </a:p>
        </p:txBody>
      </p:sp>
      <p:sp>
        <p:nvSpPr>
          <p:cNvPr id="3" name="Rectangle 5"/>
          <p:cNvSpPr>
            <a:spLocks noGrp="1" noChangeArrowheads="1"/>
          </p:cNvSpPr>
          <p:nvPr>
            <p:ph type="ftr" sz="quarter" idx="11"/>
          </p:nvPr>
        </p:nvSpPr>
        <p:spPr>
          <a:ln/>
        </p:spPr>
        <p:txBody>
          <a:bodyPr/>
          <a:lstStyle>
            <a:lvl1pPr>
              <a:defRPr/>
            </a:lvl1pPr>
          </a:lstStyle>
          <a:p>
            <a:pPr>
              <a:defRPr/>
            </a:pPr>
            <a:endParaRPr lang="nl-NL"/>
          </a:p>
        </p:txBody>
      </p:sp>
      <p:sp>
        <p:nvSpPr>
          <p:cNvPr id="4" name="Rectangle 6"/>
          <p:cNvSpPr>
            <a:spLocks noGrp="1" noChangeArrowheads="1"/>
          </p:cNvSpPr>
          <p:nvPr>
            <p:ph type="sldNum" sz="quarter" idx="12"/>
          </p:nvPr>
        </p:nvSpPr>
        <p:spPr>
          <a:ln/>
        </p:spPr>
        <p:txBody>
          <a:bodyPr/>
          <a:lstStyle>
            <a:lvl1pPr>
              <a:defRPr/>
            </a:lvl1pPr>
          </a:lstStyle>
          <a:p>
            <a:pPr>
              <a:defRPr/>
            </a:pPr>
            <a:fld id="{C599D223-2A3B-4FC3-99C5-3D9A9D5B4D5B}" type="slidenum">
              <a:rPr lang="nl-NL"/>
              <a:pPr>
                <a:defRPr/>
              </a:pPr>
              <a:t>‹nr.›</a:t>
            </a:fld>
            <a:endParaRPr lang="nl-NL"/>
          </a:p>
        </p:txBody>
      </p:sp>
    </p:spTree>
    <p:extLst>
      <p:ext uri="{BB962C8B-B14F-4D97-AF65-F5344CB8AC3E}">
        <p14:creationId xmlns:p14="http://schemas.microsoft.com/office/powerpoint/2010/main" val="3861886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EB9CB983-3C48-414D-ADB1-B61E2583E603}" type="slidenum">
              <a:rPr lang="nl-NL"/>
              <a:pPr>
                <a:defRPr/>
              </a:pPr>
              <a:t>‹nr.›</a:t>
            </a:fld>
            <a:endParaRPr lang="nl-NL"/>
          </a:p>
        </p:txBody>
      </p:sp>
    </p:spTree>
    <p:extLst>
      <p:ext uri="{BB962C8B-B14F-4D97-AF65-F5344CB8AC3E}">
        <p14:creationId xmlns:p14="http://schemas.microsoft.com/office/powerpoint/2010/main" val="814601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0A44916F-7FBA-4B23-806F-A672B42A9B44}" type="slidenum">
              <a:rPr lang="nl-NL"/>
              <a:pPr>
                <a:defRPr/>
              </a:pPr>
              <a:t>‹nr.›</a:t>
            </a:fld>
            <a:endParaRPr lang="nl-NL"/>
          </a:p>
        </p:txBody>
      </p:sp>
    </p:spTree>
    <p:extLst>
      <p:ext uri="{BB962C8B-B14F-4D97-AF65-F5344CB8AC3E}">
        <p14:creationId xmlns:p14="http://schemas.microsoft.com/office/powerpoint/2010/main" val="935303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2700000" scaled="1"/>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smtClean="0"/>
              <a:t>Klik om het opmaakprofiel te bewerken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nl-NL"/>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nl-NL"/>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ADC575DD-8C95-4A87-8359-40213BB5854E}"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4.xml"/><Relationship Id="rId13" Type="http://schemas.openxmlformats.org/officeDocument/2006/relationships/image" Target="../media/image2.jpeg"/><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 Id="rId14" Type="http://schemas.openxmlformats.org/officeDocument/2006/relationships/image" Target="../media/image3.jpeg"/></Relationships>
</file>

<file path=ppt/slides/_rels/slide3.xml.rels><?xml version="1.0" encoding="UTF-8" standalone="yes"?>
<Relationships xmlns="http://schemas.openxmlformats.org/package/2006/relationships"><Relationship Id="rId8" Type="http://schemas.microsoft.com/office/2007/relationships/diagramDrawing" Target="../diagrams/drawing5.xml"/><Relationship Id="rId13" Type="http://schemas.microsoft.com/office/2007/relationships/diagramDrawing" Target="../diagrams/drawing6.xml"/><Relationship Id="rId3" Type="http://schemas.openxmlformats.org/officeDocument/2006/relationships/image" Target="../media/image1.jpeg"/><Relationship Id="rId7" Type="http://schemas.openxmlformats.org/officeDocument/2006/relationships/diagramColors" Target="../diagrams/colors5.xml"/><Relationship Id="rId12" Type="http://schemas.openxmlformats.org/officeDocument/2006/relationships/diagramColors" Target="../diagrams/colors6.xml"/><Relationship Id="rId2" Type="http://schemas.openxmlformats.org/officeDocument/2006/relationships/notesSlide" Target="../notesSlides/notesSlide1.xml"/><Relationship Id="rId16"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QuickStyle" Target="../diagrams/quickStyle5.xml"/><Relationship Id="rId11" Type="http://schemas.openxmlformats.org/officeDocument/2006/relationships/diagramQuickStyle" Target="../diagrams/quickStyle6.xml"/><Relationship Id="rId5" Type="http://schemas.openxmlformats.org/officeDocument/2006/relationships/diagramLayout" Target="../diagrams/layout5.xml"/><Relationship Id="rId15" Type="http://schemas.openxmlformats.org/officeDocument/2006/relationships/image" Target="../media/image4.jpeg"/><Relationship Id="rId10" Type="http://schemas.openxmlformats.org/officeDocument/2006/relationships/diagramLayout" Target="../diagrams/layout6.xml"/><Relationship Id="rId4" Type="http://schemas.openxmlformats.org/officeDocument/2006/relationships/diagramData" Target="../diagrams/data5.xml"/><Relationship Id="rId9" Type="http://schemas.openxmlformats.org/officeDocument/2006/relationships/diagramData" Target="../diagrams/data6.xml"/><Relationship Id="rId14" Type="http://schemas.openxmlformats.org/officeDocument/2006/relationships/image" Target="../media/image2.jpeg"/></Relationships>
</file>

<file path=ppt/slides/_rels/slide4.xml.rels><?xml version="1.0" encoding="UTF-8" standalone="yes"?>
<Relationships xmlns="http://schemas.openxmlformats.org/package/2006/relationships"><Relationship Id="rId8" Type="http://schemas.microsoft.com/office/2007/relationships/diagramDrawing" Target="../diagrams/drawing7.xml"/><Relationship Id="rId13" Type="http://schemas.microsoft.com/office/2007/relationships/diagramDrawing" Target="../diagrams/drawing8.xml"/><Relationship Id="rId3" Type="http://schemas.openxmlformats.org/officeDocument/2006/relationships/image" Target="../media/image1.jpeg"/><Relationship Id="rId7" Type="http://schemas.openxmlformats.org/officeDocument/2006/relationships/diagramColors" Target="../diagrams/colors7.xml"/><Relationship Id="rId12" Type="http://schemas.openxmlformats.org/officeDocument/2006/relationships/diagramColors" Target="../diagrams/colors8.xml"/><Relationship Id="rId2" Type="http://schemas.openxmlformats.org/officeDocument/2006/relationships/notesSlide" Target="../notesSlides/notesSlide2.xml"/><Relationship Id="rId16"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diagramQuickStyle" Target="../diagrams/quickStyle7.xml"/><Relationship Id="rId11" Type="http://schemas.openxmlformats.org/officeDocument/2006/relationships/diagramQuickStyle" Target="../diagrams/quickStyle8.xml"/><Relationship Id="rId5" Type="http://schemas.openxmlformats.org/officeDocument/2006/relationships/diagramLayout" Target="../diagrams/layout7.xml"/><Relationship Id="rId15" Type="http://schemas.openxmlformats.org/officeDocument/2006/relationships/image" Target="../media/image6.jpeg"/><Relationship Id="rId10" Type="http://schemas.openxmlformats.org/officeDocument/2006/relationships/diagramLayout" Target="../diagrams/layout8.xml"/><Relationship Id="rId4" Type="http://schemas.openxmlformats.org/officeDocument/2006/relationships/diagramData" Target="../diagrams/data7.xml"/><Relationship Id="rId9" Type="http://schemas.openxmlformats.org/officeDocument/2006/relationships/diagramData" Target="../diagrams/data8.xml"/><Relationship Id="rId14" Type="http://schemas.openxmlformats.org/officeDocument/2006/relationships/image" Target="../media/image2.jpeg"/></Relationships>
</file>

<file path=ppt/slides/_rels/slide5.xml.rels><?xml version="1.0" encoding="UTF-8" standalone="yes"?>
<Relationships xmlns="http://schemas.openxmlformats.org/package/2006/relationships"><Relationship Id="rId8" Type="http://schemas.microsoft.com/office/2007/relationships/diagramDrawing" Target="../diagrams/drawing9.xml"/><Relationship Id="rId13" Type="http://schemas.microsoft.com/office/2007/relationships/diagramDrawing" Target="../diagrams/drawing10.xml"/><Relationship Id="rId3" Type="http://schemas.openxmlformats.org/officeDocument/2006/relationships/image" Target="../media/image1.jpeg"/><Relationship Id="rId7" Type="http://schemas.openxmlformats.org/officeDocument/2006/relationships/diagramColors" Target="../diagrams/colors9.xml"/><Relationship Id="rId12" Type="http://schemas.openxmlformats.org/officeDocument/2006/relationships/diagramColors" Target="../diagrams/colors10.xml"/><Relationship Id="rId2" Type="http://schemas.openxmlformats.org/officeDocument/2006/relationships/notesSlide" Target="../notesSlides/notesSlide3.xml"/><Relationship Id="rId16"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diagramQuickStyle" Target="../diagrams/quickStyle9.xml"/><Relationship Id="rId11" Type="http://schemas.openxmlformats.org/officeDocument/2006/relationships/diagramQuickStyle" Target="../diagrams/quickStyle10.xml"/><Relationship Id="rId5" Type="http://schemas.openxmlformats.org/officeDocument/2006/relationships/diagramLayout" Target="../diagrams/layout9.xml"/><Relationship Id="rId15" Type="http://schemas.openxmlformats.org/officeDocument/2006/relationships/image" Target="../media/image8.jpeg"/><Relationship Id="rId10" Type="http://schemas.openxmlformats.org/officeDocument/2006/relationships/diagramLayout" Target="../diagrams/layout10.xml"/><Relationship Id="rId4" Type="http://schemas.openxmlformats.org/officeDocument/2006/relationships/diagramData" Target="../diagrams/data9.xml"/><Relationship Id="rId9" Type="http://schemas.openxmlformats.org/officeDocument/2006/relationships/diagramData" Target="../diagrams/data10.xml"/><Relationship Id="rId1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NvO__0_Faa4" TargetMode="External"/><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8000" r="-8000"/>
          </a:stretch>
        </a:blipFill>
        <a:effectLst/>
      </p:bgPr>
    </p:bg>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3895195474"/>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1382055464"/>
              </p:ext>
            </p:extLst>
          </p:nvPr>
        </p:nvGraphicFramePr>
        <p:xfrm>
          <a:off x="457200" y="1600201"/>
          <a:ext cx="8229600" cy="74868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8000" r="-8000"/>
          </a:stretch>
        </a:blipFill>
        <a:effectLst/>
      </p:bgPr>
    </p:bg>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648982463"/>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 2"/>
          <p:cNvGraphicFramePr/>
          <p:nvPr>
            <p:extLst>
              <p:ext uri="{D42A27DB-BD31-4B8C-83A1-F6EECF244321}">
                <p14:modId xmlns:p14="http://schemas.microsoft.com/office/powerpoint/2010/main" val="3927701320"/>
              </p:ext>
            </p:extLst>
          </p:nvPr>
        </p:nvGraphicFramePr>
        <p:xfrm>
          <a:off x="179512" y="1772816"/>
          <a:ext cx="8229600" cy="468052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10242" name="Picture 2" descr="http://www.patientrelations.nl/wp-content/uploads/roken1.jpeg"/>
          <p:cNvPicPr>
            <a:picLocks noChangeAspect="1" noChangeArrowheads="1"/>
          </p:cNvPicPr>
          <p:nvPr/>
        </p:nvPicPr>
        <p:blipFill>
          <a:blip r:embed="rId13" cstate="print"/>
          <a:srcRect/>
          <a:stretch>
            <a:fillRect/>
          </a:stretch>
        </p:blipFill>
        <p:spPr bwMode="auto">
          <a:xfrm>
            <a:off x="7092280" y="332656"/>
            <a:ext cx="1512168" cy="1008112"/>
          </a:xfrm>
          <a:prstGeom prst="rect">
            <a:avLst/>
          </a:prstGeom>
          <a:noFill/>
          <a:ln>
            <a:solidFill>
              <a:schemeClr val="bg1"/>
            </a:solidFill>
          </a:ln>
        </p:spPr>
      </p:pic>
      <p:pic>
        <p:nvPicPr>
          <p:cNvPr id="10246" name="Picture 6" descr="http://www.neurowiki.nl/wp-content/uploads/2012/07/roken-ingredienten1.jpg"/>
          <p:cNvPicPr>
            <a:picLocks noChangeAspect="1" noChangeArrowheads="1"/>
          </p:cNvPicPr>
          <p:nvPr/>
        </p:nvPicPr>
        <p:blipFill>
          <a:blip r:embed="rId14" cstate="print"/>
          <a:srcRect/>
          <a:stretch>
            <a:fillRect/>
          </a:stretch>
        </p:blipFill>
        <p:spPr bwMode="auto">
          <a:xfrm>
            <a:off x="4362646" y="3212976"/>
            <a:ext cx="4710741" cy="3384376"/>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8000" r="-8000"/>
          </a:stretch>
        </a:blipFill>
        <a:effectLst/>
      </p:bgPr>
    </p:bg>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346088762"/>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3" name="Diagram 2"/>
          <p:cNvGraphicFramePr/>
          <p:nvPr>
            <p:extLst>
              <p:ext uri="{D42A27DB-BD31-4B8C-83A1-F6EECF244321}">
                <p14:modId xmlns:p14="http://schemas.microsoft.com/office/powerpoint/2010/main" val="3982234916"/>
              </p:ext>
            </p:extLst>
          </p:nvPr>
        </p:nvGraphicFramePr>
        <p:xfrm>
          <a:off x="395536" y="1772816"/>
          <a:ext cx="8229600" cy="1152128"/>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4" name="Rechthoek 3"/>
          <p:cNvSpPr/>
          <p:nvPr/>
        </p:nvSpPr>
        <p:spPr>
          <a:xfrm>
            <a:off x="539552" y="3140968"/>
            <a:ext cx="7118295" cy="1477328"/>
          </a:xfrm>
          <a:prstGeom prst="rect">
            <a:avLst/>
          </a:prstGeom>
        </p:spPr>
        <p:txBody>
          <a:bodyPr wrap="none">
            <a:spAutoFit/>
          </a:bodyPr>
          <a:lstStyle/>
          <a:p>
            <a:pPr lvl="0"/>
            <a:r>
              <a:rPr lang="nl-NL" i="1" dirty="0" smtClean="0">
                <a:solidFill>
                  <a:schemeClr val="bg1"/>
                </a:solidFill>
              </a:rPr>
              <a:t>Welke bloedcellen vervoeren zuurstof naar alle cellen in je lichaam?</a:t>
            </a:r>
          </a:p>
          <a:p>
            <a:pPr lvl="0"/>
            <a:endParaRPr lang="nl-NL" dirty="0" smtClean="0"/>
          </a:p>
          <a:p>
            <a:pPr lvl="0"/>
            <a:r>
              <a:rPr lang="nl-NL" i="1" dirty="0" smtClean="0">
                <a:solidFill>
                  <a:schemeClr val="bg1"/>
                </a:solidFill>
              </a:rPr>
              <a:t>Als je rookt heb je een grotere kans op hart- en vaatziekten. </a:t>
            </a:r>
          </a:p>
          <a:p>
            <a:pPr lvl="0"/>
            <a:r>
              <a:rPr lang="nl-NL" i="1" dirty="0" smtClean="0">
                <a:solidFill>
                  <a:schemeClr val="bg1"/>
                </a:solidFill>
              </a:rPr>
              <a:t>Leg dit uit.</a:t>
            </a:r>
          </a:p>
          <a:p>
            <a:pPr lvl="0"/>
            <a:endParaRPr lang="nl-NL" i="1" dirty="0" smtClean="0">
              <a:solidFill>
                <a:schemeClr val="bg1"/>
              </a:solidFill>
            </a:endParaRPr>
          </a:p>
        </p:txBody>
      </p:sp>
      <p:pic>
        <p:nvPicPr>
          <p:cNvPr id="5" name="Picture 2" descr="http://www.patientrelations.nl/wp-content/uploads/roken1.jpeg"/>
          <p:cNvPicPr>
            <a:picLocks noChangeAspect="1" noChangeArrowheads="1"/>
          </p:cNvPicPr>
          <p:nvPr/>
        </p:nvPicPr>
        <p:blipFill>
          <a:blip r:embed="rId14" cstate="print"/>
          <a:srcRect/>
          <a:stretch>
            <a:fillRect/>
          </a:stretch>
        </p:blipFill>
        <p:spPr bwMode="auto">
          <a:xfrm>
            <a:off x="7020272" y="1844824"/>
            <a:ext cx="1512168" cy="1008112"/>
          </a:xfrm>
          <a:prstGeom prst="rect">
            <a:avLst/>
          </a:prstGeom>
          <a:noFill/>
          <a:ln>
            <a:solidFill>
              <a:schemeClr val="bg1"/>
            </a:solidFill>
          </a:ln>
        </p:spPr>
      </p:pic>
      <p:pic>
        <p:nvPicPr>
          <p:cNvPr id="6148" name="Picture 4" descr="http://www.biologiesite.nl/th2kl2_bestanden/longblaasje2.jpg"/>
          <p:cNvPicPr>
            <a:picLocks noChangeAspect="1" noChangeArrowheads="1"/>
          </p:cNvPicPr>
          <p:nvPr/>
        </p:nvPicPr>
        <p:blipFill>
          <a:blip r:embed="rId15" cstate="print"/>
          <a:srcRect r="11258"/>
          <a:stretch>
            <a:fillRect/>
          </a:stretch>
        </p:blipFill>
        <p:spPr bwMode="auto">
          <a:xfrm>
            <a:off x="1979712" y="4149080"/>
            <a:ext cx="4267861" cy="2492896"/>
          </a:xfrm>
          <a:prstGeom prst="rect">
            <a:avLst/>
          </a:prstGeom>
          <a:noFill/>
          <a:ln>
            <a:solidFill>
              <a:schemeClr val="accent2">
                <a:lumMod val="60000"/>
                <a:lumOff val="40000"/>
              </a:schemeClr>
            </a:solidFill>
          </a:ln>
        </p:spPr>
      </p:pic>
      <p:pic>
        <p:nvPicPr>
          <p:cNvPr id="8" name="Picture 8" descr="http://karin1966.stoprokenblog.nl/uploads/stoppen_met_roken/9711/stoppen_met_roken_6788-big.jpg"/>
          <p:cNvPicPr>
            <a:picLocks noChangeAspect="1" noChangeArrowheads="1"/>
          </p:cNvPicPr>
          <p:nvPr/>
        </p:nvPicPr>
        <p:blipFill>
          <a:blip r:embed="rId16" cstate="print"/>
          <a:srcRect/>
          <a:stretch>
            <a:fillRect/>
          </a:stretch>
        </p:blipFill>
        <p:spPr bwMode="auto">
          <a:xfrm>
            <a:off x="6372200" y="4149080"/>
            <a:ext cx="2511228" cy="2448272"/>
          </a:xfrm>
          <a:prstGeom prst="rect">
            <a:avLst/>
          </a:prstGeom>
          <a:noFill/>
          <a:ln>
            <a:solidFill>
              <a:schemeClr val="bg1"/>
            </a:solid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8000" r="-8000"/>
          </a:stretch>
        </a:blipFill>
        <a:effectLst/>
      </p:bgPr>
    </p:bg>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551951500"/>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3" name="Diagram 2"/>
          <p:cNvGraphicFramePr/>
          <p:nvPr>
            <p:extLst>
              <p:ext uri="{D42A27DB-BD31-4B8C-83A1-F6EECF244321}">
                <p14:modId xmlns:p14="http://schemas.microsoft.com/office/powerpoint/2010/main" val="3982234916"/>
              </p:ext>
            </p:extLst>
          </p:nvPr>
        </p:nvGraphicFramePr>
        <p:xfrm>
          <a:off x="395536" y="1772816"/>
          <a:ext cx="8229600" cy="1152128"/>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4" name="Rechthoek 3"/>
          <p:cNvSpPr/>
          <p:nvPr/>
        </p:nvSpPr>
        <p:spPr>
          <a:xfrm>
            <a:off x="467544" y="3068960"/>
            <a:ext cx="5463996" cy="1477328"/>
          </a:xfrm>
          <a:prstGeom prst="rect">
            <a:avLst/>
          </a:prstGeom>
        </p:spPr>
        <p:txBody>
          <a:bodyPr wrap="none">
            <a:spAutoFit/>
          </a:bodyPr>
          <a:lstStyle/>
          <a:p>
            <a:pPr lvl="0"/>
            <a:r>
              <a:rPr lang="nl-NL" i="1" dirty="0" smtClean="0">
                <a:solidFill>
                  <a:schemeClr val="bg1"/>
                </a:solidFill>
              </a:rPr>
              <a:t>Wat is de functie van de trilharen in de luchtwegen?</a:t>
            </a:r>
          </a:p>
          <a:p>
            <a:pPr lvl="0"/>
            <a:endParaRPr lang="nl-NL" i="1" dirty="0" smtClean="0">
              <a:solidFill>
                <a:schemeClr val="bg1"/>
              </a:solidFill>
            </a:endParaRPr>
          </a:p>
          <a:p>
            <a:pPr lvl="0"/>
            <a:r>
              <a:rPr lang="nl-NL" i="1" dirty="0" smtClean="0">
                <a:solidFill>
                  <a:schemeClr val="bg1"/>
                </a:solidFill>
              </a:rPr>
              <a:t>Als je rookt heb je een grotere kans op longziektes. </a:t>
            </a:r>
          </a:p>
          <a:p>
            <a:pPr lvl="0"/>
            <a:r>
              <a:rPr lang="nl-NL" i="1" dirty="0" smtClean="0">
                <a:solidFill>
                  <a:schemeClr val="bg1"/>
                </a:solidFill>
              </a:rPr>
              <a:t>Leg dit uit.</a:t>
            </a:r>
          </a:p>
          <a:p>
            <a:pPr lvl="0"/>
            <a:endParaRPr lang="nl-NL" i="1" dirty="0" smtClean="0">
              <a:solidFill>
                <a:schemeClr val="bg1"/>
              </a:solidFill>
            </a:endParaRPr>
          </a:p>
        </p:txBody>
      </p:sp>
      <p:pic>
        <p:nvPicPr>
          <p:cNvPr id="7" name="Picture 2" descr="http://www.patientrelations.nl/wp-content/uploads/roken1.jpeg"/>
          <p:cNvPicPr>
            <a:picLocks noChangeAspect="1" noChangeArrowheads="1"/>
          </p:cNvPicPr>
          <p:nvPr/>
        </p:nvPicPr>
        <p:blipFill>
          <a:blip r:embed="rId14" cstate="print"/>
          <a:srcRect/>
          <a:stretch>
            <a:fillRect/>
          </a:stretch>
        </p:blipFill>
        <p:spPr bwMode="auto">
          <a:xfrm>
            <a:off x="7092280" y="332656"/>
            <a:ext cx="1512168" cy="1008112"/>
          </a:xfrm>
          <a:prstGeom prst="rect">
            <a:avLst/>
          </a:prstGeom>
          <a:noFill/>
          <a:ln>
            <a:solidFill>
              <a:schemeClr val="bg1"/>
            </a:solidFill>
          </a:ln>
        </p:spPr>
      </p:pic>
      <p:pic>
        <p:nvPicPr>
          <p:cNvPr id="7174" name="Picture 6" descr="http://www.biologiesite.nl/th2kl2_bestanden/neusslijmvlies.jpg"/>
          <p:cNvPicPr>
            <a:picLocks noChangeAspect="1" noChangeArrowheads="1"/>
          </p:cNvPicPr>
          <p:nvPr/>
        </p:nvPicPr>
        <p:blipFill>
          <a:blip r:embed="rId15" cstate="print"/>
          <a:srcRect/>
          <a:stretch>
            <a:fillRect/>
          </a:stretch>
        </p:blipFill>
        <p:spPr bwMode="auto">
          <a:xfrm>
            <a:off x="6372200" y="1772816"/>
            <a:ext cx="2520280" cy="2470863"/>
          </a:xfrm>
          <a:prstGeom prst="rect">
            <a:avLst/>
          </a:prstGeom>
          <a:noFill/>
          <a:ln>
            <a:solidFill>
              <a:schemeClr val="bg2"/>
            </a:solidFill>
          </a:ln>
        </p:spPr>
      </p:pic>
      <p:pic>
        <p:nvPicPr>
          <p:cNvPr id="7172" name="Picture 4" descr="http://www.hartaktief.nl/Open-Hartig/Afbeeldingen/roker-niet-roker.jpg"/>
          <p:cNvPicPr>
            <a:picLocks noChangeAspect="1" noChangeArrowheads="1"/>
          </p:cNvPicPr>
          <p:nvPr/>
        </p:nvPicPr>
        <p:blipFill>
          <a:blip r:embed="rId16" cstate="print"/>
          <a:srcRect/>
          <a:stretch>
            <a:fillRect/>
          </a:stretch>
        </p:blipFill>
        <p:spPr bwMode="auto">
          <a:xfrm>
            <a:off x="4644008" y="4221088"/>
            <a:ext cx="4286250" cy="242887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8000" r="-8000"/>
          </a:stretch>
        </a:blipFill>
        <a:effectLst/>
      </p:bgPr>
    </p:bg>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16587280"/>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3" name="Diagram 2"/>
          <p:cNvGraphicFramePr/>
          <p:nvPr>
            <p:extLst>
              <p:ext uri="{D42A27DB-BD31-4B8C-83A1-F6EECF244321}">
                <p14:modId xmlns:p14="http://schemas.microsoft.com/office/powerpoint/2010/main" val="3982234916"/>
              </p:ext>
            </p:extLst>
          </p:nvPr>
        </p:nvGraphicFramePr>
        <p:xfrm>
          <a:off x="395536" y="1772816"/>
          <a:ext cx="8229600" cy="1152128"/>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4" name="Rechthoek 3"/>
          <p:cNvSpPr/>
          <p:nvPr/>
        </p:nvSpPr>
        <p:spPr>
          <a:xfrm>
            <a:off x="539552" y="3140968"/>
            <a:ext cx="4570482" cy="1754326"/>
          </a:xfrm>
          <a:prstGeom prst="rect">
            <a:avLst/>
          </a:prstGeom>
        </p:spPr>
        <p:txBody>
          <a:bodyPr wrap="none">
            <a:spAutoFit/>
          </a:bodyPr>
          <a:lstStyle/>
          <a:p>
            <a:pPr lvl="0"/>
            <a:r>
              <a:rPr lang="nl-NL" i="1" dirty="0" smtClean="0">
                <a:solidFill>
                  <a:schemeClr val="bg1"/>
                </a:solidFill>
              </a:rPr>
              <a:t>Als je rookt wordt er een grote hoeveelheid</a:t>
            </a:r>
          </a:p>
          <a:p>
            <a:pPr lvl="0"/>
            <a:r>
              <a:rPr lang="nl-NL" i="1" dirty="0" smtClean="0">
                <a:solidFill>
                  <a:schemeClr val="bg1"/>
                </a:solidFill>
              </a:rPr>
              <a:t>nicotine in je bloed opgenomen </a:t>
            </a:r>
          </a:p>
          <a:p>
            <a:pPr lvl="0"/>
            <a:r>
              <a:rPr lang="nl-NL" i="1" dirty="0" smtClean="0">
                <a:solidFill>
                  <a:schemeClr val="bg1"/>
                </a:solidFill>
              </a:rPr>
              <a:t>die flink schadelijk is.</a:t>
            </a:r>
          </a:p>
          <a:p>
            <a:pPr lvl="0"/>
            <a:endParaRPr lang="nl-NL" i="1" dirty="0" smtClean="0">
              <a:solidFill>
                <a:schemeClr val="bg1"/>
              </a:solidFill>
            </a:endParaRPr>
          </a:p>
          <a:p>
            <a:pPr lvl="0"/>
            <a:r>
              <a:rPr lang="nl-NL" i="1" dirty="0" smtClean="0">
                <a:solidFill>
                  <a:schemeClr val="bg1"/>
                </a:solidFill>
              </a:rPr>
              <a:t>Dat merk je vooral de eerste keren als je </a:t>
            </a:r>
          </a:p>
          <a:p>
            <a:pPr lvl="0"/>
            <a:r>
              <a:rPr lang="nl-NL" i="1" dirty="0" smtClean="0">
                <a:solidFill>
                  <a:schemeClr val="bg1"/>
                </a:solidFill>
              </a:rPr>
              <a:t>rookt.</a:t>
            </a:r>
          </a:p>
        </p:txBody>
      </p:sp>
      <p:pic>
        <p:nvPicPr>
          <p:cNvPr id="5" name="Picture 2" descr="http://www.patientrelations.nl/wp-content/uploads/roken1.jpeg"/>
          <p:cNvPicPr>
            <a:picLocks noChangeAspect="1" noChangeArrowheads="1"/>
          </p:cNvPicPr>
          <p:nvPr/>
        </p:nvPicPr>
        <p:blipFill>
          <a:blip r:embed="rId14" cstate="print"/>
          <a:srcRect/>
          <a:stretch>
            <a:fillRect/>
          </a:stretch>
        </p:blipFill>
        <p:spPr bwMode="auto">
          <a:xfrm>
            <a:off x="7020272" y="1844824"/>
            <a:ext cx="1512168" cy="1008112"/>
          </a:xfrm>
          <a:prstGeom prst="rect">
            <a:avLst/>
          </a:prstGeom>
          <a:noFill/>
          <a:ln>
            <a:solidFill>
              <a:schemeClr val="bg1"/>
            </a:solidFill>
          </a:ln>
        </p:spPr>
      </p:pic>
      <p:pic>
        <p:nvPicPr>
          <p:cNvPr id="5122" name="Picture 2" descr="http://i720.photobucket.com/albums/ww207/dasWunk/mindzone_-_i_-_nicotine_rgb72dpi.jpg"/>
          <p:cNvPicPr>
            <a:picLocks noChangeAspect="1" noChangeArrowheads="1"/>
          </p:cNvPicPr>
          <p:nvPr/>
        </p:nvPicPr>
        <p:blipFill>
          <a:blip r:embed="rId15" cstate="print"/>
          <a:srcRect l="12897" t="13819" r="11702" b="35930"/>
          <a:stretch>
            <a:fillRect/>
          </a:stretch>
        </p:blipFill>
        <p:spPr bwMode="auto">
          <a:xfrm>
            <a:off x="5148064" y="3212976"/>
            <a:ext cx="3744416" cy="3350267"/>
          </a:xfrm>
          <a:prstGeom prst="rect">
            <a:avLst/>
          </a:prstGeom>
          <a:noFill/>
          <a:ln>
            <a:solidFill>
              <a:schemeClr val="tx1"/>
            </a:solidFill>
          </a:ln>
        </p:spPr>
      </p:pic>
      <p:pic>
        <p:nvPicPr>
          <p:cNvPr id="5124" name="Picture 4" descr="https://committedquitters.nicodermcq.com/PageFiles/990/truth_about_nicotine_02.jpg"/>
          <p:cNvPicPr>
            <a:picLocks noChangeAspect="1" noChangeArrowheads="1"/>
          </p:cNvPicPr>
          <p:nvPr/>
        </p:nvPicPr>
        <p:blipFill>
          <a:blip r:embed="rId16" cstate="print"/>
          <a:srcRect/>
          <a:stretch>
            <a:fillRect/>
          </a:stretch>
        </p:blipFill>
        <p:spPr bwMode="auto">
          <a:xfrm>
            <a:off x="1619672" y="4676840"/>
            <a:ext cx="3376439" cy="1880461"/>
          </a:xfrm>
          <a:prstGeom prst="rect">
            <a:avLst/>
          </a:prstGeom>
          <a:noFill/>
          <a:ln>
            <a:solidFill>
              <a:schemeClr val="bg1"/>
            </a:solid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82" name="Picture 10" descr="http://s3-eu-west-1.amazonaws.com/docomimg2.s3.amazonaws.com/images/sub_cat/informatie_over_stoppen_met_roken_dokteronline_com_3_1305030793_193.jpg"/>
          <p:cNvPicPr>
            <a:picLocks noChangeAspect="1" noChangeArrowheads="1"/>
          </p:cNvPicPr>
          <p:nvPr/>
        </p:nvPicPr>
        <p:blipFill>
          <a:blip r:embed="rId2" cstate="print"/>
          <a:srcRect/>
          <a:stretch>
            <a:fillRect/>
          </a:stretch>
        </p:blipFill>
        <p:spPr bwMode="auto">
          <a:xfrm>
            <a:off x="-125760" y="0"/>
            <a:ext cx="9269760" cy="2780928"/>
          </a:xfrm>
          <a:prstGeom prst="rect">
            <a:avLst/>
          </a:prstGeom>
          <a:noFill/>
        </p:spPr>
      </p:pic>
      <p:sp>
        <p:nvSpPr>
          <p:cNvPr id="3" name="Tijdelijke aanduiding voor inhoud 2"/>
          <p:cNvSpPr>
            <a:spLocks noGrp="1"/>
          </p:cNvSpPr>
          <p:nvPr>
            <p:ph idx="1"/>
          </p:nvPr>
        </p:nvSpPr>
        <p:spPr/>
        <p:txBody>
          <a:bodyPr/>
          <a:lstStyle/>
          <a:p>
            <a:pPr>
              <a:buNone/>
            </a:pPr>
            <a:r>
              <a:rPr lang="nl-NL" dirty="0" smtClean="0">
                <a:hlinkClick r:id="rId3"/>
              </a:rPr>
              <a:t>Roken is </a:t>
            </a:r>
            <a:r>
              <a:rPr lang="nl-NL" dirty="0" err="1" smtClean="0">
                <a:hlinkClick r:id="rId3"/>
              </a:rPr>
              <a:t>zóóó</a:t>
            </a:r>
            <a:r>
              <a:rPr lang="nl-NL" dirty="0" smtClean="0">
                <a:hlinkClick r:id="rId3"/>
              </a:rPr>
              <a:t>…</a:t>
            </a:r>
            <a:endParaRPr lang="nl-NL" dirty="0" smtClean="0"/>
          </a:p>
          <a:p>
            <a:pPr>
              <a:buNone/>
            </a:pPr>
            <a:endParaRPr lang="nl-NL" dirty="0" smtClean="0"/>
          </a:p>
          <a:p>
            <a:pPr>
              <a:buNone/>
            </a:pPr>
            <a:endParaRPr lang="nl-NL" dirty="0" smtClean="0"/>
          </a:p>
        </p:txBody>
      </p:sp>
      <p:pic>
        <p:nvPicPr>
          <p:cNvPr id="28674" name="Picture 2" descr="http://www.rokenkanechtnietmeer.nl/%5Cmedia%5CSlides%5C%5Cslide1.jpg"/>
          <p:cNvPicPr>
            <a:picLocks noChangeAspect="1" noChangeArrowheads="1"/>
          </p:cNvPicPr>
          <p:nvPr/>
        </p:nvPicPr>
        <p:blipFill>
          <a:blip r:embed="rId4" cstate="print"/>
          <a:srcRect/>
          <a:stretch>
            <a:fillRect/>
          </a:stretch>
        </p:blipFill>
        <p:spPr bwMode="auto">
          <a:xfrm>
            <a:off x="0" y="2701636"/>
            <a:ext cx="9144000" cy="4156364"/>
          </a:xfrm>
          <a:prstGeom prst="rect">
            <a:avLst/>
          </a:prstGeom>
          <a:noFill/>
        </p:spPr>
      </p:pic>
      <p:pic>
        <p:nvPicPr>
          <p:cNvPr id="28680" name="Picture 8" descr="http://www.hartstichting.nl/images/ContentPages/76051/Risicofactoren_Stoppen_met_Roken_170.png"/>
          <p:cNvPicPr>
            <a:picLocks noChangeAspect="1" noChangeArrowheads="1"/>
          </p:cNvPicPr>
          <p:nvPr/>
        </p:nvPicPr>
        <p:blipFill>
          <a:blip r:embed="rId5" cstate="print"/>
          <a:srcRect/>
          <a:stretch>
            <a:fillRect/>
          </a:stretch>
        </p:blipFill>
        <p:spPr bwMode="auto">
          <a:xfrm>
            <a:off x="7164288" y="5013176"/>
            <a:ext cx="2195736" cy="203975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www.theyoungmusicagency.nl/wp-content/uploads/hetklokhuis.png"/>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2825275838"/>
              </p:ext>
            </p:extLst>
          </p:nvPr>
        </p:nvGraphicFramePr>
        <p:xfrm>
          <a:off x="1614500" y="5952550"/>
          <a:ext cx="5915000" cy="9361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Standaardontwerp">
  <a:themeElements>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ardontwerp">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430</TotalTime>
  <Words>279</Words>
  <Application>Microsoft Office PowerPoint</Application>
  <PresentationFormat>Diavoorstelling (4:3)</PresentationFormat>
  <Paragraphs>37</Paragraphs>
  <Slides>7</Slides>
  <Notes>3</Notes>
  <HiddenSlides>0</HiddenSlides>
  <MMClips>0</MMClips>
  <ScaleCrop>false</ScaleCrop>
  <HeadingPairs>
    <vt:vector size="4" baseType="variant">
      <vt:variant>
        <vt:lpstr>Thema</vt:lpstr>
      </vt:variant>
      <vt:variant>
        <vt:i4>1</vt:i4>
      </vt:variant>
      <vt:variant>
        <vt:lpstr>Diatitels</vt:lpstr>
      </vt:variant>
      <vt:variant>
        <vt:i4>7</vt:i4>
      </vt:variant>
    </vt:vector>
  </HeadingPairs>
  <TitlesOfParts>
    <vt:vector size="8" baseType="lpstr">
      <vt:lpstr>Standaardontwerp</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Udens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Het verteringsstelsel</dc:title>
  <dc:creator>Daniëlle Cöp</dc:creator>
  <cp:lastModifiedBy>Beheerder</cp:lastModifiedBy>
  <cp:revision>46</cp:revision>
  <dcterms:created xsi:type="dcterms:W3CDTF">2007-11-29T10:35:53Z</dcterms:created>
  <dcterms:modified xsi:type="dcterms:W3CDTF">2014-01-30T19:45:51Z</dcterms:modified>
</cp:coreProperties>
</file>